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63" r:id="rId7"/>
    <p:sldId id="269" r:id="rId8"/>
    <p:sldId id="264" r:id="rId9"/>
    <p:sldId id="265" r:id="rId10"/>
    <p:sldId id="267" r:id="rId11"/>
    <p:sldId id="260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2C4F5-BADC-4AE5-9EF1-7E1ADBCB43D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5C2978-B9CF-4C8C-AA46-FC4E58F7F143}">
      <dgm:prSet phldrT="[Текст]" custT="1"/>
      <dgm:spPr/>
      <dgm:t>
        <a:bodyPr/>
        <a:lstStyle/>
        <a:p>
          <a:r>
            <a:rPr lang="ru-RU" sz="1600" b="1" i="0" dirty="0" smtClean="0"/>
            <a:t>Шляхи </a:t>
          </a:r>
          <a:r>
            <a:rPr lang="ru-RU" sz="1600" b="1" i="0" dirty="0" err="1" smtClean="0"/>
            <a:t>розвитку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пізнавальних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інтересів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школярів</a:t>
          </a:r>
          <a:endParaRPr lang="ru-RU" sz="1600" b="1" dirty="0"/>
        </a:p>
      </dgm:t>
    </dgm:pt>
    <dgm:pt modelId="{3745239B-DFDE-4285-A4CE-6AF00F977ADB}" type="parTrans" cxnId="{E10D84C4-4A82-4260-8DC4-75BDB36F88CC}">
      <dgm:prSet/>
      <dgm:spPr/>
      <dgm:t>
        <a:bodyPr/>
        <a:lstStyle/>
        <a:p>
          <a:endParaRPr lang="ru-RU"/>
        </a:p>
      </dgm:t>
    </dgm:pt>
    <dgm:pt modelId="{6466950B-49F8-4045-9F5D-647593D295C0}" type="sibTrans" cxnId="{E10D84C4-4A82-4260-8DC4-75BDB36F88CC}">
      <dgm:prSet/>
      <dgm:spPr/>
      <dgm:t>
        <a:bodyPr/>
        <a:lstStyle/>
        <a:p>
          <a:endParaRPr lang="ru-RU"/>
        </a:p>
      </dgm:t>
    </dgm:pt>
    <dgm:pt modelId="{54E9D196-5227-4C26-AB4B-1BDFA3EB3CF4}">
      <dgm:prSet phldrT="[Текст]" custT="1"/>
      <dgm:spPr/>
      <dgm:t>
        <a:bodyPr/>
        <a:lstStyle/>
        <a:p>
          <a:r>
            <a:rPr lang="ru-RU" sz="1800" b="1" i="0" dirty="0" err="1" smtClean="0"/>
            <a:t>розв’язування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фізичних</a:t>
          </a:r>
          <a:r>
            <a:rPr lang="ru-RU" sz="1800" b="1" i="0" dirty="0" smtClean="0"/>
            <a:t> задач</a:t>
          </a:r>
          <a:endParaRPr lang="ru-RU" sz="1800" b="1" dirty="0"/>
        </a:p>
      </dgm:t>
    </dgm:pt>
    <dgm:pt modelId="{963269F4-CEA6-47AE-BB40-02C9E3711AE7}" type="parTrans" cxnId="{0BF0E087-3A9B-4B63-B79A-A6FC139E4027}">
      <dgm:prSet/>
      <dgm:spPr/>
      <dgm:t>
        <a:bodyPr/>
        <a:lstStyle/>
        <a:p>
          <a:endParaRPr lang="ru-RU"/>
        </a:p>
      </dgm:t>
    </dgm:pt>
    <dgm:pt modelId="{CF068D3E-697C-4BAE-A7B2-8AEE923052B0}" type="sibTrans" cxnId="{0BF0E087-3A9B-4B63-B79A-A6FC139E4027}">
      <dgm:prSet/>
      <dgm:spPr/>
      <dgm:t>
        <a:bodyPr/>
        <a:lstStyle/>
        <a:p>
          <a:endParaRPr lang="ru-RU"/>
        </a:p>
      </dgm:t>
    </dgm:pt>
    <dgm:pt modelId="{AF35D9F9-AD6B-49DF-8204-3021CE5D752B}">
      <dgm:prSet phldrT="[Текст]"/>
      <dgm:spPr/>
      <dgm:t>
        <a:bodyPr/>
        <a:lstStyle/>
        <a:p>
          <a:r>
            <a:rPr lang="ru-RU" b="1" i="0" dirty="0" err="1" smtClean="0"/>
            <a:t>якісні</a:t>
          </a:r>
          <a:r>
            <a:rPr lang="ru-RU" b="1" i="0" dirty="0" smtClean="0"/>
            <a:t> </a:t>
          </a:r>
          <a:r>
            <a:rPr lang="ru-RU" b="1" i="0" dirty="0" err="1" smtClean="0"/>
            <a:t>задачі</a:t>
          </a:r>
          <a:endParaRPr lang="ru-RU" dirty="0"/>
        </a:p>
      </dgm:t>
    </dgm:pt>
    <dgm:pt modelId="{473E69B3-4670-4D0A-86AE-413A8D8A6449}" type="parTrans" cxnId="{44206B29-BA01-4FD1-8095-B6E7BD2227A9}">
      <dgm:prSet/>
      <dgm:spPr/>
      <dgm:t>
        <a:bodyPr/>
        <a:lstStyle/>
        <a:p>
          <a:endParaRPr lang="ru-RU"/>
        </a:p>
      </dgm:t>
    </dgm:pt>
    <dgm:pt modelId="{72E583D8-AB7E-41B0-9797-113386ABD3D0}" type="sibTrans" cxnId="{44206B29-BA01-4FD1-8095-B6E7BD2227A9}">
      <dgm:prSet/>
      <dgm:spPr/>
      <dgm:t>
        <a:bodyPr/>
        <a:lstStyle/>
        <a:p>
          <a:endParaRPr lang="ru-RU"/>
        </a:p>
      </dgm:t>
    </dgm:pt>
    <dgm:pt modelId="{536AB05E-524F-4E24-9DFF-C1A00E814CF2}">
      <dgm:prSet phldrT="[Текст]" custT="1"/>
      <dgm:spPr/>
      <dgm:t>
        <a:bodyPr/>
        <a:lstStyle/>
        <a:p>
          <a:r>
            <a:rPr lang="ru-RU" sz="1800" b="1" i="0" dirty="0" err="1" smtClean="0"/>
            <a:t>експериментальні</a:t>
          </a:r>
          <a:r>
            <a:rPr lang="ru-RU" sz="1800" b="1" i="0" dirty="0" smtClean="0"/>
            <a:t> </a:t>
          </a:r>
          <a:r>
            <a:rPr lang="ru-RU" sz="1800" b="1" i="0" dirty="0" err="1" smtClean="0"/>
            <a:t>дослідження</a:t>
          </a:r>
          <a:endParaRPr lang="ru-RU" sz="1800" b="1" dirty="0"/>
        </a:p>
      </dgm:t>
    </dgm:pt>
    <dgm:pt modelId="{CC1E2282-7EBA-4734-B304-758ADB1BF081}" type="parTrans" cxnId="{3D3242E5-5687-4FCB-A487-37C04A4223A0}">
      <dgm:prSet/>
      <dgm:spPr/>
      <dgm:t>
        <a:bodyPr/>
        <a:lstStyle/>
        <a:p>
          <a:endParaRPr lang="ru-RU"/>
        </a:p>
      </dgm:t>
    </dgm:pt>
    <dgm:pt modelId="{3504765A-6A13-4127-BDF7-3909D6513C4A}" type="sibTrans" cxnId="{3D3242E5-5687-4FCB-A487-37C04A4223A0}">
      <dgm:prSet/>
      <dgm:spPr/>
      <dgm:t>
        <a:bodyPr/>
        <a:lstStyle/>
        <a:p>
          <a:endParaRPr lang="ru-RU"/>
        </a:p>
      </dgm:t>
    </dgm:pt>
    <dgm:pt modelId="{860A16B4-0058-479C-9180-DCFB8CE14FFB}">
      <dgm:prSet phldrT="[Текст]" custT="1"/>
      <dgm:spPr/>
      <dgm:t>
        <a:bodyPr/>
        <a:lstStyle/>
        <a:p>
          <a:r>
            <a:rPr lang="ru-RU" sz="2000" b="1" i="0" dirty="0" err="1" smtClean="0"/>
            <a:t>задачі</a:t>
          </a:r>
          <a:r>
            <a:rPr lang="ru-RU" sz="2000" b="1" i="0" dirty="0" smtClean="0"/>
            <a:t> </a:t>
          </a:r>
          <a:r>
            <a:rPr lang="ru-RU" sz="2000" b="1" i="0" dirty="0" err="1" smtClean="0"/>
            <a:t>з</a:t>
          </a:r>
          <a:r>
            <a:rPr lang="ru-RU" sz="2000" b="1" i="0" dirty="0" smtClean="0"/>
            <a:t> </a:t>
          </a:r>
          <a:r>
            <a:rPr lang="ru-RU" sz="2000" b="1" i="0" dirty="0" err="1" smtClean="0"/>
            <a:t>екологічним</a:t>
          </a:r>
          <a:r>
            <a:rPr lang="ru-RU" sz="2000" b="1" i="0" dirty="0" smtClean="0"/>
            <a:t> </a:t>
          </a:r>
          <a:r>
            <a:rPr lang="ru-RU" sz="2000" b="1" i="0" dirty="0" err="1" smtClean="0"/>
            <a:t>змістом</a:t>
          </a:r>
          <a:endParaRPr lang="ru-RU" sz="2000" b="1" dirty="0"/>
        </a:p>
      </dgm:t>
    </dgm:pt>
    <dgm:pt modelId="{88CC910B-BFC4-439B-A60B-B7AD0D8ED16D}" type="parTrans" cxnId="{117A2926-0C67-4E36-B611-AB5F3F5D2B0B}">
      <dgm:prSet/>
      <dgm:spPr/>
      <dgm:t>
        <a:bodyPr/>
        <a:lstStyle/>
        <a:p>
          <a:endParaRPr lang="ru-RU"/>
        </a:p>
      </dgm:t>
    </dgm:pt>
    <dgm:pt modelId="{58DC1025-ACA3-430D-A96B-02A8179A9196}" type="sibTrans" cxnId="{117A2926-0C67-4E36-B611-AB5F3F5D2B0B}">
      <dgm:prSet/>
      <dgm:spPr/>
      <dgm:t>
        <a:bodyPr/>
        <a:lstStyle/>
        <a:p>
          <a:endParaRPr lang="ru-RU"/>
        </a:p>
      </dgm:t>
    </dgm:pt>
    <dgm:pt modelId="{4F4E60BB-13DB-49E7-82F2-D2CA5EC76D44}">
      <dgm:prSet custT="1"/>
      <dgm:spPr/>
      <dgm:t>
        <a:bodyPr/>
        <a:lstStyle/>
        <a:p>
          <a:r>
            <a:rPr lang="ru-RU" sz="1600" b="1" i="0" dirty="0" err="1" smtClean="0"/>
            <a:t>Використання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міжпредметних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зв’язків</a:t>
          </a:r>
          <a:endParaRPr lang="ru-RU" sz="1600" b="1" i="0" dirty="0"/>
        </a:p>
      </dgm:t>
    </dgm:pt>
    <dgm:pt modelId="{D2AFF4E6-ECAF-435C-B36C-FFA0CA5C212F}" type="parTrans" cxnId="{1F657FF4-EBFE-4CF7-BADB-8C2198C22BE6}">
      <dgm:prSet/>
      <dgm:spPr/>
      <dgm:t>
        <a:bodyPr/>
        <a:lstStyle/>
        <a:p>
          <a:endParaRPr lang="ru-RU"/>
        </a:p>
      </dgm:t>
    </dgm:pt>
    <dgm:pt modelId="{2E5BB802-FFB7-4445-BCB8-3D45D7CB9E85}" type="sibTrans" cxnId="{1F657FF4-EBFE-4CF7-BADB-8C2198C22BE6}">
      <dgm:prSet/>
      <dgm:spPr/>
      <dgm:t>
        <a:bodyPr/>
        <a:lstStyle/>
        <a:p>
          <a:endParaRPr lang="ru-RU"/>
        </a:p>
      </dgm:t>
    </dgm:pt>
    <dgm:pt modelId="{2B3A409B-3462-4EFE-B491-19C43E0EE0E3}">
      <dgm:prSet custT="1"/>
      <dgm:spPr/>
      <dgm:t>
        <a:bodyPr/>
        <a:lstStyle/>
        <a:p>
          <a:r>
            <a:rPr lang="ru-RU" sz="1600" b="1" i="0" dirty="0" err="1" smtClean="0"/>
            <a:t>рівнева</a:t>
          </a:r>
          <a:r>
            <a:rPr lang="ru-RU" sz="1600" b="1" i="0" dirty="0" smtClean="0"/>
            <a:t> </a:t>
          </a:r>
          <a:r>
            <a:rPr lang="ru-RU" sz="1600" b="1" i="0" dirty="0" err="1" smtClean="0"/>
            <a:t>диференціація</a:t>
          </a:r>
          <a:r>
            <a:rPr lang="ru-RU" sz="1600" b="1" i="0" dirty="0" smtClean="0"/>
            <a:t> на уроках </a:t>
          </a:r>
          <a:r>
            <a:rPr lang="ru-RU" sz="1600" b="1" i="0" dirty="0" err="1" smtClean="0"/>
            <a:t>фізики</a:t>
          </a:r>
          <a:endParaRPr lang="ru-RU" sz="1600" b="1" i="0" dirty="0"/>
        </a:p>
      </dgm:t>
    </dgm:pt>
    <dgm:pt modelId="{4E1D280B-A879-4561-8386-196B4121DBD9}" type="parTrans" cxnId="{4FE6DC56-E302-4D59-A66E-43E34F595B21}">
      <dgm:prSet/>
      <dgm:spPr/>
      <dgm:t>
        <a:bodyPr/>
        <a:lstStyle/>
        <a:p>
          <a:endParaRPr lang="ru-RU"/>
        </a:p>
      </dgm:t>
    </dgm:pt>
    <dgm:pt modelId="{EECF0907-F3C5-49AC-ACFD-66797B2DA93F}" type="sibTrans" cxnId="{4FE6DC56-E302-4D59-A66E-43E34F595B21}">
      <dgm:prSet/>
      <dgm:spPr/>
      <dgm:t>
        <a:bodyPr/>
        <a:lstStyle/>
        <a:p>
          <a:endParaRPr lang="ru-RU"/>
        </a:p>
      </dgm:t>
    </dgm:pt>
    <dgm:pt modelId="{52756E77-82A3-4A0B-9357-2CF3DA012217}" type="pres">
      <dgm:prSet presAssocID="{8A32C4F5-BADC-4AE5-9EF1-7E1ADBCB43D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E16256-1952-4A02-9094-0533E6158C5B}" type="pres">
      <dgm:prSet presAssocID="{7E5C2978-B9CF-4C8C-AA46-FC4E58F7F143}" presName="centerShape" presStyleLbl="node0" presStyleIdx="0" presStyleCnt="1" custScaleX="164308" custScaleY="124476"/>
      <dgm:spPr/>
    </dgm:pt>
    <dgm:pt modelId="{F6166461-FBA8-48F7-8BBE-CB5931BC5C49}" type="pres">
      <dgm:prSet presAssocID="{963269F4-CEA6-47AE-BB40-02C9E3711AE7}" presName="parTrans" presStyleLbl="sibTrans2D1" presStyleIdx="0" presStyleCnt="6"/>
      <dgm:spPr/>
    </dgm:pt>
    <dgm:pt modelId="{857592B4-927F-45AB-8E48-F521C75BEB77}" type="pres">
      <dgm:prSet presAssocID="{963269F4-CEA6-47AE-BB40-02C9E3711AE7}" presName="connectorText" presStyleLbl="sibTrans2D1" presStyleIdx="0" presStyleCnt="6"/>
      <dgm:spPr/>
    </dgm:pt>
    <dgm:pt modelId="{38F7B27E-02DC-447C-8D7C-F2686BE1CCDB}" type="pres">
      <dgm:prSet presAssocID="{54E9D196-5227-4C26-AB4B-1BDFA3EB3CF4}" presName="node" presStyleLbl="node1" presStyleIdx="0" presStyleCnt="6" custScaleX="195999" custScaleY="110019" custRadScaleRad="101866" custRadScaleInc="-25796">
        <dgm:presLayoutVars>
          <dgm:bulletEnabled val="1"/>
        </dgm:presLayoutVars>
      </dgm:prSet>
      <dgm:spPr/>
    </dgm:pt>
    <dgm:pt modelId="{AE1D951D-0A8A-4BCD-A212-7C443F437C0D}" type="pres">
      <dgm:prSet presAssocID="{473E69B3-4670-4D0A-86AE-413A8D8A6449}" presName="parTrans" presStyleLbl="sibTrans2D1" presStyleIdx="1" presStyleCnt="6"/>
      <dgm:spPr/>
    </dgm:pt>
    <dgm:pt modelId="{24F2B22C-1FE0-4D4C-83D7-422606FC77CD}" type="pres">
      <dgm:prSet presAssocID="{473E69B3-4670-4D0A-86AE-413A8D8A6449}" presName="connectorText" presStyleLbl="sibTrans2D1" presStyleIdx="1" presStyleCnt="6"/>
      <dgm:spPr/>
    </dgm:pt>
    <dgm:pt modelId="{446F37CE-7615-4C80-A9A6-FD16239EB831}" type="pres">
      <dgm:prSet presAssocID="{AF35D9F9-AD6B-49DF-8204-3021CE5D752B}" presName="node" presStyleLbl="node1" presStyleIdx="1" presStyleCnt="6" custScaleX="165067" custScaleY="119615" custRadScaleRad="116605" custRadScaleInc="6983">
        <dgm:presLayoutVars>
          <dgm:bulletEnabled val="1"/>
        </dgm:presLayoutVars>
      </dgm:prSet>
      <dgm:spPr/>
    </dgm:pt>
    <dgm:pt modelId="{E856A29D-7097-4144-922B-FF3CCB6D13C1}" type="pres">
      <dgm:prSet presAssocID="{CC1E2282-7EBA-4734-B304-758ADB1BF081}" presName="parTrans" presStyleLbl="sibTrans2D1" presStyleIdx="2" presStyleCnt="6"/>
      <dgm:spPr/>
    </dgm:pt>
    <dgm:pt modelId="{74EC1CC2-7C16-4C25-841D-8A3D3F70FF29}" type="pres">
      <dgm:prSet presAssocID="{CC1E2282-7EBA-4734-B304-758ADB1BF081}" presName="connectorText" presStyleLbl="sibTrans2D1" presStyleIdx="2" presStyleCnt="6"/>
      <dgm:spPr/>
    </dgm:pt>
    <dgm:pt modelId="{50F6D8FE-5907-4963-A285-17CC0C16A0D0}" type="pres">
      <dgm:prSet presAssocID="{536AB05E-524F-4E24-9DFF-C1A00E814CF2}" presName="node" presStyleLbl="node1" presStyleIdx="2" presStyleCnt="6" custScaleX="171994" custScaleY="112499" custRadScaleRad="115945" custRadScaleInc="-18392">
        <dgm:presLayoutVars>
          <dgm:bulletEnabled val="1"/>
        </dgm:presLayoutVars>
      </dgm:prSet>
      <dgm:spPr/>
    </dgm:pt>
    <dgm:pt modelId="{032B9CDC-F5A5-44BC-A1AD-9C5E113ED1D8}" type="pres">
      <dgm:prSet presAssocID="{88CC910B-BFC4-439B-A60B-B7AD0D8ED16D}" presName="parTrans" presStyleLbl="sibTrans2D1" presStyleIdx="3" presStyleCnt="6"/>
      <dgm:spPr/>
    </dgm:pt>
    <dgm:pt modelId="{167F2B64-7633-49B5-8F60-5B6057C86795}" type="pres">
      <dgm:prSet presAssocID="{88CC910B-BFC4-439B-A60B-B7AD0D8ED16D}" presName="connectorText" presStyleLbl="sibTrans2D1" presStyleIdx="3" presStyleCnt="6"/>
      <dgm:spPr/>
    </dgm:pt>
    <dgm:pt modelId="{DB38E75E-02BF-4382-88AA-031111FF7B5B}" type="pres">
      <dgm:prSet presAssocID="{860A16B4-0058-479C-9180-DCFB8CE14FFB}" presName="node" presStyleLbl="node1" presStyleIdx="3" presStyleCnt="6" custScaleX="188103">
        <dgm:presLayoutVars>
          <dgm:bulletEnabled val="1"/>
        </dgm:presLayoutVars>
      </dgm:prSet>
      <dgm:spPr/>
    </dgm:pt>
    <dgm:pt modelId="{2464044B-2829-4CFC-80CC-BDCF5FD1774B}" type="pres">
      <dgm:prSet presAssocID="{4E1D280B-A879-4561-8386-196B4121DBD9}" presName="parTrans" presStyleLbl="sibTrans2D1" presStyleIdx="4" presStyleCnt="6"/>
      <dgm:spPr/>
    </dgm:pt>
    <dgm:pt modelId="{E50640DA-4F07-4AF8-993C-70F75B6A1478}" type="pres">
      <dgm:prSet presAssocID="{4E1D280B-A879-4561-8386-196B4121DBD9}" presName="connectorText" presStyleLbl="sibTrans2D1" presStyleIdx="4" presStyleCnt="6"/>
      <dgm:spPr/>
    </dgm:pt>
    <dgm:pt modelId="{973DC460-CDE1-4999-8876-582E0C9D1D2E}" type="pres">
      <dgm:prSet presAssocID="{2B3A409B-3462-4EFE-B491-19C43E0EE0E3}" presName="node" presStyleLbl="node1" presStyleIdx="4" presStyleCnt="6" custScaleX="171151" custRadScaleRad="116607" custRadScaleInc="13654">
        <dgm:presLayoutVars>
          <dgm:bulletEnabled val="1"/>
        </dgm:presLayoutVars>
      </dgm:prSet>
      <dgm:spPr/>
    </dgm:pt>
    <dgm:pt modelId="{30D23CCD-31BE-4742-B1A7-06B3CC4B682E}" type="pres">
      <dgm:prSet presAssocID="{D2AFF4E6-ECAF-435C-B36C-FFA0CA5C212F}" presName="parTrans" presStyleLbl="sibTrans2D1" presStyleIdx="5" presStyleCnt="6"/>
      <dgm:spPr/>
    </dgm:pt>
    <dgm:pt modelId="{39B6EF4E-9F80-46E7-A934-7CC339342620}" type="pres">
      <dgm:prSet presAssocID="{D2AFF4E6-ECAF-435C-B36C-FFA0CA5C212F}" presName="connectorText" presStyleLbl="sibTrans2D1" presStyleIdx="5" presStyleCnt="6"/>
      <dgm:spPr/>
    </dgm:pt>
    <dgm:pt modelId="{7B472981-D3BE-424B-962F-9A0FECE93466}" type="pres">
      <dgm:prSet presAssocID="{4F4E60BB-13DB-49E7-82F2-D2CA5EC76D44}" presName="node" presStyleLbl="node1" presStyleIdx="5" presStyleCnt="6" custScaleX="175619" custRadScaleRad="121140" custRadScaleInc="-27181">
        <dgm:presLayoutVars>
          <dgm:bulletEnabled val="1"/>
        </dgm:presLayoutVars>
      </dgm:prSet>
      <dgm:spPr/>
    </dgm:pt>
  </dgm:ptLst>
  <dgm:cxnLst>
    <dgm:cxn modelId="{531BEF34-01CE-45DC-8DC6-CA0038279FB5}" type="presOf" srcId="{88CC910B-BFC4-439B-A60B-B7AD0D8ED16D}" destId="{167F2B64-7633-49B5-8F60-5B6057C86795}" srcOrd="1" destOrd="0" presId="urn:microsoft.com/office/officeart/2005/8/layout/radial5"/>
    <dgm:cxn modelId="{469B038A-5E61-4D65-85C0-1653615792D7}" type="presOf" srcId="{7E5C2978-B9CF-4C8C-AA46-FC4E58F7F143}" destId="{D5E16256-1952-4A02-9094-0533E6158C5B}" srcOrd="0" destOrd="0" presId="urn:microsoft.com/office/officeart/2005/8/layout/radial5"/>
    <dgm:cxn modelId="{977CAAB6-B279-4C3E-8C5C-346709FD87A6}" type="presOf" srcId="{4E1D280B-A879-4561-8386-196B4121DBD9}" destId="{E50640DA-4F07-4AF8-993C-70F75B6A1478}" srcOrd="1" destOrd="0" presId="urn:microsoft.com/office/officeart/2005/8/layout/radial5"/>
    <dgm:cxn modelId="{93BF19B8-2207-4DE5-A2CD-0635971FEA35}" type="presOf" srcId="{473E69B3-4670-4D0A-86AE-413A8D8A6449}" destId="{AE1D951D-0A8A-4BCD-A212-7C443F437C0D}" srcOrd="0" destOrd="0" presId="urn:microsoft.com/office/officeart/2005/8/layout/radial5"/>
    <dgm:cxn modelId="{5C79F032-CA69-400B-B357-DBCA2278C337}" type="presOf" srcId="{963269F4-CEA6-47AE-BB40-02C9E3711AE7}" destId="{857592B4-927F-45AB-8E48-F521C75BEB77}" srcOrd="1" destOrd="0" presId="urn:microsoft.com/office/officeart/2005/8/layout/radial5"/>
    <dgm:cxn modelId="{7B76A10B-955E-4DDA-BFEA-6FDF92147285}" type="presOf" srcId="{88CC910B-BFC4-439B-A60B-B7AD0D8ED16D}" destId="{032B9CDC-F5A5-44BC-A1AD-9C5E113ED1D8}" srcOrd="0" destOrd="0" presId="urn:microsoft.com/office/officeart/2005/8/layout/radial5"/>
    <dgm:cxn modelId="{1F657FF4-EBFE-4CF7-BADB-8C2198C22BE6}" srcId="{7E5C2978-B9CF-4C8C-AA46-FC4E58F7F143}" destId="{4F4E60BB-13DB-49E7-82F2-D2CA5EC76D44}" srcOrd="5" destOrd="0" parTransId="{D2AFF4E6-ECAF-435C-B36C-FFA0CA5C212F}" sibTransId="{2E5BB802-FFB7-4445-BCB8-3D45D7CB9E85}"/>
    <dgm:cxn modelId="{ABFBD7A9-AC68-44AD-BB28-80E73123A113}" type="presOf" srcId="{536AB05E-524F-4E24-9DFF-C1A00E814CF2}" destId="{50F6D8FE-5907-4963-A285-17CC0C16A0D0}" srcOrd="0" destOrd="0" presId="urn:microsoft.com/office/officeart/2005/8/layout/radial5"/>
    <dgm:cxn modelId="{1F625D8C-81A5-49D5-80F5-793847107ED3}" type="presOf" srcId="{4F4E60BB-13DB-49E7-82F2-D2CA5EC76D44}" destId="{7B472981-D3BE-424B-962F-9A0FECE93466}" srcOrd="0" destOrd="0" presId="urn:microsoft.com/office/officeart/2005/8/layout/radial5"/>
    <dgm:cxn modelId="{3D3242E5-5687-4FCB-A487-37C04A4223A0}" srcId="{7E5C2978-B9CF-4C8C-AA46-FC4E58F7F143}" destId="{536AB05E-524F-4E24-9DFF-C1A00E814CF2}" srcOrd="2" destOrd="0" parTransId="{CC1E2282-7EBA-4734-B304-758ADB1BF081}" sibTransId="{3504765A-6A13-4127-BDF7-3909D6513C4A}"/>
    <dgm:cxn modelId="{8C87D54E-E783-48C9-82A7-B5CF8F6259BF}" type="presOf" srcId="{54E9D196-5227-4C26-AB4B-1BDFA3EB3CF4}" destId="{38F7B27E-02DC-447C-8D7C-F2686BE1CCDB}" srcOrd="0" destOrd="0" presId="urn:microsoft.com/office/officeart/2005/8/layout/radial5"/>
    <dgm:cxn modelId="{FBB5A7E6-5AA1-46E2-A071-2697E61DC006}" type="presOf" srcId="{860A16B4-0058-479C-9180-DCFB8CE14FFB}" destId="{DB38E75E-02BF-4382-88AA-031111FF7B5B}" srcOrd="0" destOrd="0" presId="urn:microsoft.com/office/officeart/2005/8/layout/radial5"/>
    <dgm:cxn modelId="{E10D84C4-4A82-4260-8DC4-75BDB36F88CC}" srcId="{8A32C4F5-BADC-4AE5-9EF1-7E1ADBCB43DF}" destId="{7E5C2978-B9CF-4C8C-AA46-FC4E58F7F143}" srcOrd="0" destOrd="0" parTransId="{3745239B-DFDE-4285-A4CE-6AF00F977ADB}" sibTransId="{6466950B-49F8-4045-9F5D-647593D295C0}"/>
    <dgm:cxn modelId="{E5D3733E-241B-4B92-9EF8-7DBFFB4BA1FA}" type="presOf" srcId="{8A32C4F5-BADC-4AE5-9EF1-7E1ADBCB43DF}" destId="{52756E77-82A3-4A0B-9357-2CF3DA012217}" srcOrd="0" destOrd="0" presId="urn:microsoft.com/office/officeart/2005/8/layout/radial5"/>
    <dgm:cxn modelId="{66BB2841-54DD-444C-BF03-72FA61C8D3AA}" type="presOf" srcId="{2B3A409B-3462-4EFE-B491-19C43E0EE0E3}" destId="{973DC460-CDE1-4999-8876-582E0C9D1D2E}" srcOrd="0" destOrd="0" presId="urn:microsoft.com/office/officeart/2005/8/layout/radial5"/>
    <dgm:cxn modelId="{10515D28-A13C-41C8-AD61-B526434640BB}" type="presOf" srcId="{963269F4-CEA6-47AE-BB40-02C9E3711AE7}" destId="{F6166461-FBA8-48F7-8BBE-CB5931BC5C49}" srcOrd="0" destOrd="0" presId="urn:microsoft.com/office/officeart/2005/8/layout/radial5"/>
    <dgm:cxn modelId="{44206B29-BA01-4FD1-8095-B6E7BD2227A9}" srcId="{7E5C2978-B9CF-4C8C-AA46-FC4E58F7F143}" destId="{AF35D9F9-AD6B-49DF-8204-3021CE5D752B}" srcOrd="1" destOrd="0" parTransId="{473E69B3-4670-4D0A-86AE-413A8D8A6449}" sibTransId="{72E583D8-AB7E-41B0-9797-113386ABD3D0}"/>
    <dgm:cxn modelId="{B0CACB33-455A-4D39-BF17-585297E01872}" type="presOf" srcId="{AF35D9F9-AD6B-49DF-8204-3021CE5D752B}" destId="{446F37CE-7615-4C80-A9A6-FD16239EB831}" srcOrd="0" destOrd="0" presId="urn:microsoft.com/office/officeart/2005/8/layout/radial5"/>
    <dgm:cxn modelId="{FD3123C2-9F49-4A0D-8D6D-FF446C0B79D3}" type="presOf" srcId="{CC1E2282-7EBA-4734-B304-758ADB1BF081}" destId="{E856A29D-7097-4144-922B-FF3CCB6D13C1}" srcOrd="0" destOrd="0" presId="urn:microsoft.com/office/officeart/2005/8/layout/radial5"/>
    <dgm:cxn modelId="{45BC53E0-7ADA-488D-A8E0-B73EEB96F44F}" type="presOf" srcId="{D2AFF4E6-ECAF-435C-B36C-FFA0CA5C212F}" destId="{30D23CCD-31BE-4742-B1A7-06B3CC4B682E}" srcOrd="0" destOrd="0" presId="urn:microsoft.com/office/officeart/2005/8/layout/radial5"/>
    <dgm:cxn modelId="{53D01FE7-663D-4AC8-842B-74A6708D9E59}" type="presOf" srcId="{D2AFF4E6-ECAF-435C-B36C-FFA0CA5C212F}" destId="{39B6EF4E-9F80-46E7-A934-7CC339342620}" srcOrd="1" destOrd="0" presId="urn:microsoft.com/office/officeart/2005/8/layout/radial5"/>
    <dgm:cxn modelId="{4FE6DC56-E302-4D59-A66E-43E34F595B21}" srcId="{7E5C2978-B9CF-4C8C-AA46-FC4E58F7F143}" destId="{2B3A409B-3462-4EFE-B491-19C43E0EE0E3}" srcOrd="4" destOrd="0" parTransId="{4E1D280B-A879-4561-8386-196B4121DBD9}" sibTransId="{EECF0907-F3C5-49AC-ACFD-66797B2DA93F}"/>
    <dgm:cxn modelId="{C42C125F-858E-45C2-963D-4450EBE59B4E}" type="presOf" srcId="{473E69B3-4670-4D0A-86AE-413A8D8A6449}" destId="{24F2B22C-1FE0-4D4C-83D7-422606FC77CD}" srcOrd="1" destOrd="0" presId="urn:microsoft.com/office/officeart/2005/8/layout/radial5"/>
    <dgm:cxn modelId="{0BF0E087-3A9B-4B63-B79A-A6FC139E4027}" srcId="{7E5C2978-B9CF-4C8C-AA46-FC4E58F7F143}" destId="{54E9D196-5227-4C26-AB4B-1BDFA3EB3CF4}" srcOrd="0" destOrd="0" parTransId="{963269F4-CEA6-47AE-BB40-02C9E3711AE7}" sibTransId="{CF068D3E-697C-4BAE-A7B2-8AEE923052B0}"/>
    <dgm:cxn modelId="{94B51F7C-2E4F-43F8-969D-77AF4AB10B88}" type="presOf" srcId="{CC1E2282-7EBA-4734-B304-758ADB1BF081}" destId="{74EC1CC2-7C16-4C25-841D-8A3D3F70FF29}" srcOrd="1" destOrd="0" presId="urn:microsoft.com/office/officeart/2005/8/layout/radial5"/>
    <dgm:cxn modelId="{D96C6BAC-442B-415F-80E5-EC05DD077FF7}" type="presOf" srcId="{4E1D280B-A879-4561-8386-196B4121DBD9}" destId="{2464044B-2829-4CFC-80CC-BDCF5FD1774B}" srcOrd="0" destOrd="0" presId="urn:microsoft.com/office/officeart/2005/8/layout/radial5"/>
    <dgm:cxn modelId="{117A2926-0C67-4E36-B611-AB5F3F5D2B0B}" srcId="{7E5C2978-B9CF-4C8C-AA46-FC4E58F7F143}" destId="{860A16B4-0058-479C-9180-DCFB8CE14FFB}" srcOrd="3" destOrd="0" parTransId="{88CC910B-BFC4-439B-A60B-B7AD0D8ED16D}" sibTransId="{58DC1025-ACA3-430D-A96B-02A8179A9196}"/>
    <dgm:cxn modelId="{DCD70BE4-10AE-41B2-99A0-B885E87D545E}" type="presParOf" srcId="{52756E77-82A3-4A0B-9357-2CF3DA012217}" destId="{D5E16256-1952-4A02-9094-0533E6158C5B}" srcOrd="0" destOrd="0" presId="urn:microsoft.com/office/officeart/2005/8/layout/radial5"/>
    <dgm:cxn modelId="{29263ECC-0755-4593-AC71-AAA02B4D2608}" type="presParOf" srcId="{52756E77-82A3-4A0B-9357-2CF3DA012217}" destId="{F6166461-FBA8-48F7-8BBE-CB5931BC5C49}" srcOrd="1" destOrd="0" presId="urn:microsoft.com/office/officeart/2005/8/layout/radial5"/>
    <dgm:cxn modelId="{0A411268-E99B-4B75-B80E-420101B652D6}" type="presParOf" srcId="{F6166461-FBA8-48F7-8BBE-CB5931BC5C49}" destId="{857592B4-927F-45AB-8E48-F521C75BEB77}" srcOrd="0" destOrd="0" presId="urn:microsoft.com/office/officeart/2005/8/layout/radial5"/>
    <dgm:cxn modelId="{F6492DB3-B539-4311-B8F3-CF28C3061007}" type="presParOf" srcId="{52756E77-82A3-4A0B-9357-2CF3DA012217}" destId="{38F7B27E-02DC-447C-8D7C-F2686BE1CCDB}" srcOrd="2" destOrd="0" presId="urn:microsoft.com/office/officeart/2005/8/layout/radial5"/>
    <dgm:cxn modelId="{04D3C28C-8E65-4A45-B40F-4AC9E4A0CF9F}" type="presParOf" srcId="{52756E77-82A3-4A0B-9357-2CF3DA012217}" destId="{AE1D951D-0A8A-4BCD-A212-7C443F437C0D}" srcOrd="3" destOrd="0" presId="urn:microsoft.com/office/officeart/2005/8/layout/radial5"/>
    <dgm:cxn modelId="{5AE89B9A-045B-45DF-B3F0-5FED9DE9A082}" type="presParOf" srcId="{AE1D951D-0A8A-4BCD-A212-7C443F437C0D}" destId="{24F2B22C-1FE0-4D4C-83D7-422606FC77CD}" srcOrd="0" destOrd="0" presId="urn:microsoft.com/office/officeart/2005/8/layout/radial5"/>
    <dgm:cxn modelId="{31E83158-CD00-4F8A-8E14-97DEF9BD5A7B}" type="presParOf" srcId="{52756E77-82A3-4A0B-9357-2CF3DA012217}" destId="{446F37CE-7615-4C80-A9A6-FD16239EB831}" srcOrd="4" destOrd="0" presId="urn:microsoft.com/office/officeart/2005/8/layout/radial5"/>
    <dgm:cxn modelId="{FFDC85FE-7D67-4471-8A4F-74A5A46FEABA}" type="presParOf" srcId="{52756E77-82A3-4A0B-9357-2CF3DA012217}" destId="{E856A29D-7097-4144-922B-FF3CCB6D13C1}" srcOrd="5" destOrd="0" presId="urn:microsoft.com/office/officeart/2005/8/layout/radial5"/>
    <dgm:cxn modelId="{AA8612AC-BC1B-4344-B9AE-138838332772}" type="presParOf" srcId="{E856A29D-7097-4144-922B-FF3CCB6D13C1}" destId="{74EC1CC2-7C16-4C25-841D-8A3D3F70FF29}" srcOrd="0" destOrd="0" presId="urn:microsoft.com/office/officeart/2005/8/layout/radial5"/>
    <dgm:cxn modelId="{187FEA47-ACA5-4FDB-AEC6-AA5BBAF58685}" type="presParOf" srcId="{52756E77-82A3-4A0B-9357-2CF3DA012217}" destId="{50F6D8FE-5907-4963-A285-17CC0C16A0D0}" srcOrd="6" destOrd="0" presId="urn:microsoft.com/office/officeart/2005/8/layout/radial5"/>
    <dgm:cxn modelId="{3EC3C0BC-2886-44A2-A167-6852528671A8}" type="presParOf" srcId="{52756E77-82A3-4A0B-9357-2CF3DA012217}" destId="{032B9CDC-F5A5-44BC-A1AD-9C5E113ED1D8}" srcOrd="7" destOrd="0" presId="urn:microsoft.com/office/officeart/2005/8/layout/radial5"/>
    <dgm:cxn modelId="{B8C6FA3B-671D-47B7-B657-D442ED1C2973}" type="presParOf" srcId="{032B9CDC-F5A5-44BC-A1AD-9C5E113ED1D8}" destId="{167F2B64-7633-49B5-8F60-5B6057C86795}" srcOrd="0" destOrd="0" presId="urn:microsoft.com/office/officeart/2005/8/layout/radial5"/>
    <dgm:cxn modelId="{E05C3ECC-DA24-49F9-8AEC-F2E119E26602}" type="presParOf" srcId="{52756E77-82A3-4A0B-9357-2CF3DA012217}" destId="{DB38E75E-02BF-4382-88AA-031111FF7B5B}" srcOrd="8" destOrd="0" presId="urn:microsoft.com/office/officeart/2005/8/layout/radial5"/>
    <dgm:cxn modelId="{E2A753FD-296B-4B0A-A554-D89148116EE5}" type="presParOf" srcId="{52756E77-82A3-4A0B-9357-2CF3DA012217}" destId="{2464044B-2829-4CFC-80CC-BDCF5FD1774B}" srcOrd="9" destOrd="0" presId="urn:microsoft.com/office/officeart/2005/8/layout/radial5"/>
    <dgm:cxn modelId="{CDA830D3-DDE6-4684-9FC4-4B5EB461F866}" type="presParOf" srcId="{2464044B-2829-4CFC-80CC-BDCF5FD1774B}" destId="{E50640DA-4F07-4AF8-993C-70F75B6A1478}" srcOrd="0" destOrd="0" presId="urn:microsoft.com/office/officeart/2005/8/layout/radial5"/>
    <dgm:cxn modelId="{886DF75F-387F-46A9-959D-92B98EDA2F90}" type="presParOf" srcId="{52756E77-82A3-4A0B-9357-2CF3DA012217}" destId="{973DC460-CDE1-4999-8876-582E0C9D1D2E}" srcOrd="10" destOrd="0" presId="urn:microsoft.com/office/officeart/2005/8/layout/radial5"/>
    <dgm:cxn modelId="{19ECC2AB-02DB-4F5D-8CF1-A5AD2167F602}" type="presParOf" srcId="{52756E77-82A3-4A0B-9357-2CF3DA012217}" destId="{30D23CCD-31BE-4742-B1A7-06B3CC4B682E}" srcOrd="11" destOrd="0" presId="urn:microsoft.com/office/officeart/2005/8/layout/radial5"/>
    <dgm:cxn modelId="{AF5708C0-2D2D-4CF3-B13C-BCF3351D4FB7}" type="presParOf" srcId="{30D23CCD-31BE-4742-B1A7-06B3CC4B682E}" destId="{39B6EF4E-9F80-46E7-A934-7CC339342620}" srcOrd="0" destOrd="0" presId="urn:microsoft.com/office/officeart/2005/8/layout/radial5"/>
    <dgm:cxn modelId="{D1CD8026-02A0-41AB-BBCF-9811965B8565}" type="presParOf" srcId="{52756E77-82A3-4A0B-9357-2CF3DA012217}" destId="{7B472981-D3BE-424B-962F-9A0FECE93466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00562" y="1052736"/>
            <a:ext cx="4031878" cy="2233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dirty="0" smtClean="0">
                <a:solidFill>
                  <a:srgbClr val="BA0606"/>
                </a:solidFill>
              </a:rPr>
              <a:t>З досвіду роботи </a:t>
            </a:r>
            <a:r>
              <a:rPr lang="uk-UA" sz="2400" dirty="0" err="1" smtClean="0">
                <a:solidFill>
                  <a:srgbClr val="BA0606"/>
                </a:solidFill>
              </a:rPr>
              <a:t>вч</a:t>
            </a:r>
            <a:r>
              <a:rPr lang="uk-UA" sz="2400" dirty="0" smtClean="0">
                <a:solidFill>
                  <a:srgbClr val="BA0606"/>
                </a:solidFill>
              </a:rPr>
              <a:t>. фізики </a:t>
            </a:r>
            <a:r>
              <a:rPr lang="uk-UA" sz="2400" dirty="0" err="1" smtClean="0">
                <a:solidFill>
                  <a:srgbClr val="BA0606"/>
                </a:solidFill>
              </a:rPr>
              <a:t>Вишнівчицької</a:t>
            </a:r>
            <a:r>
              <a:rPr lang="uk-UA" sz="2400" dirty="0" smtClean="0">
                <a:solidFill>
                  <a:srgbClr val="BA0606"/>
                </a:solidFill>
              </a:rPr>
              <a:t> ЗОШ І-ІІІ ступенів </a:t>
            </a:r>
            <a:r>
              <a:rPr lang="uk-UA" sz="2400" dirty="0" err="1" smtClean="0">
                <a:solidFill>
                  <a:srgbClr val="BA0606"/>
                </a:solidFill>
              </a:rPr>
              <a:t>Бочан</a:t>
            </a:r>
            <a:r>
              <a:rPr lang="uk-UA" sz="2400" dirty="0" smtClean="0">
                <a:solidFill>
                  <a:srgbClr val="BA0606"/>
                </a:solidFill>
              </a:rPr>
              <a:t> У. В.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BA060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357562"/>
            <a:ext cx="3992488" cy="17526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Педагогічне кредо: </a:t>
            </a:r>
            <a:r>
              <a:rPr lang="uk-UA" sz="2400" b="1" i="1" dirty="0" smtClean="0">
                <a:solidFill>
                  <a:srgbClr val="BA0606"/>
                </a:solidFill>
              </a:rPr>
              <a:t>Головне, щоб одночасно учень бачив, спостерігав і робив. Де є ці три речі, там є жива думка, яка загострює розум</a:t>
            </a:r>
            <a:r>
              <a:rPr lang="uk-UA" sz="2400" b="1" i="1" dirty="0" smtClean="0">
                <a:solidFill>
                  <a:srgbClr val="BA0606"/>
                </a:solidFill>
              </a:rPr>
              <a:t>. </a:t>
            </a:r>
          </a:p>
          <a:p>
            <a:r>
              <a:rPr lang="uk-UA" sz="1800" b="1" i="1" dirty="0" smtClean="0">
                <a:solidFill>
                  <a:schemeClr val="tx1"/>
                </a:solidFill>
              </a:rPr>
              <a:t>В.О</a:t>
            </a:r>
            <a:r>
              <a:rPr lang="uk-UA" sz="1800" b="1" i="1" dirty="0" smtClean="0">
                <a:solidFill>
                  <a:schemeClr val="tx1"/>
                </a:solidFill>
              </a:rPr>
              <a:t>. Сухомлинський</a:t>
            </a:r>
            <a:endParaRPr lang="ru-RU" sz="1800" b="1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D:\Документы\Пользователь\Мои документы\Downloads\школ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703" y="714356"/>
            <a:ext cx="3136189" cy="2353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5294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BA0606"/>
                </a:solidFill>
              </a:rPr>
              <a:t>Застосовую</a:t>
            </a:r>
            <a:r>
              <a:rPr lang="ru-RU" sz="2800" dirty="0" smtClean="0">
                <a:solidFill>
                  <a:srgbClr val="BA0606"/>
                </a:solidFill>
              </a:rPr>
              <a:t> </a:t>
            </a:r>
            <a:r>
              <a:rPr lang="ru-RU" sz="2800" dirty="0" smtClean="0">
                <a:solidFill>
                  <a:srgbClr val="BA0606"/>
                </a:solidFill>
              </a:rPr>
              <a:t>на уроках </a:t>
            </a:r>
            <a:r>
              <a:rPr lang="ru-RU" sz="2800" dirty="0" err="1" smtClean="0">
                <a:solidFill>
                  <a:srgbClr val="BA0606"/>
                </a:solidFill>
              </a:rPr>
              <a:t>фізики</a:t>
            </a:r>
            <a:r>
              <a:rPr lang="ru-RU" sz="2800" dirty="0" smtClean="0">
                <a:solidFill>
                  <a:srgbClr val="BA0606"/>
                </a:solidFill>
              </a:rPr>
              <a:t> ІКТ</a:t>
            </a:r>
            <a:endParaRPr lang="ru-RU" sz="2800" dirty="0">
              <a:solidFill>
                <a:srgbClr val="BA060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428736"/>
            <a:ext cx="48577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Часто </a:t>
            </a:r>
            <a:r>
              <a:rPr lang="ru-RU" sz="1400" b="1" dirty="0" err="1" smtClean="0"/>
              <a:t>застосовую</a:t>
            </a:r>
            <a:r>
              <a:rPr lang="ru-RU" sz="1400" b="1" dirty="0" smtClean="0"/>
              <a:t> на уроках </a:t>
            </a:r>
            <a:r>
              <a:rPr lang="ru-RU" sz="1400" b="1" dirty="0" err="1" smtClean="0"/>
              <a:t>фізики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можливості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комп’ютерного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класу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такою метою: </a:t>
            </a:r>
            <a:endParaRPr lang="ru-RU" sz="1400" b="1" dirty="0" smtClean="0"/>
          </a:p>
          <a:p>
            <a:pPr>
              <a:buFont typeface="Wingdings" pitchFamily="2" charset="2"/>
              <a:buChar char="ü"/>
            </a:pPr>
            <a:r>
              <a:rPr lang="ru-RU" sz="1400" b="1" dirty="0" err="1" smtClean="0"/>
              <a:t>розширити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межі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творчої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діяльності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вчителя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</a:t>
            </a:r>
            <a:r>
              <a:rPr lang="ru-RU" sz="1400" b="1" dirty="0" smtClean="0"/>
              <a:t>- </a:t>
            </a:r>
            <a:r>
              <a:rPr lang="ru-RU" sz="1400" b="1" dirty="0" err="1" smtClean="0"/>
              <a:t>усвідомити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можливості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ефективного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застосування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комп’ютерних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технологій</a:t>
            </a:r>
            <a:r>
              <a:rPr lang="ru-RU" sz="1400" b="1" dirty="0" smtClean="0"/>
              <a:t>; </a:t>
            </a:r>
            <a:endParaRPr lang="ru-RU" sz="1400" b="1" dirty="0" smtClean="0"/>
          </a:p>
          <a:p>
            <a:pPr>
              <a:buFont typeface="Wingdings" pitchFamily="2" charset="2"/>
              <a:buChar char="ü"/>
            </a:pPr>
            <a:r>
              <a:rPr lang="ru-RU" sz="1400" b="1" dirty="0" err="1" smtClean="0"/>
              <a:t>привчити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самостійної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дослідницької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діяльності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</a:t>
            </a:r>
            <a:r>
              <a:rPr lang="ru-RU" sz="1400" b="1" dirty="0" smtClean="0"/>
              <a:t> час </a:t>
            </a:r>
            <a:r>
              <a:rPr lang="ru-RU" sz="1400" b="1" dirty="0" err="1" smtClean="0"/>
              <a:t>розв’язування</a:t>
            </a:r>
            <a:r>
              <a:rPr lang="ru-RU" sz="1400" b="1" dirty="0" smtClean="0"/>
              <a:t> практично </a:t>
            </a:r>
            <a:r>
              <a:rPr lang="ru-RU" sz="1400" b="1" dirty="0" err="1" smtClean="0"/>
              <a:t>спрямованих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завдань</a:t>
            </a:r>
            <a:r>
              <a:rPr lang="ru-RU" sz="1400" b="1" dirty="0" smtClean="0"/>
              <a:t>.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Комп’ютерні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презентації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Microsoft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Power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Point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використовую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різних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етапах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навчання</a:t>
            </a:r>
            <a:r>
              <a:rPr lang="ru-RU" sz="1400" b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 </a:t>
            </a:r>
            <a:r>
              <a:rPr lang="ru-RU" sz="1400" b="1" dirty="0" err="1" smtClean="0"/>
              <a:t>під</a:t>
            </a:r>
            <a:r>
              <a:rPr lang="ru-RU" sz="1400" b="1" dirty="0" smtClean="0"/>
              <a:t> час </a:t>
            </a:r>
            <a:r>
              <a:rPr lang="ru-RU" sz="1400" b="1" dirty="0" err="1" smtClean="0"/>
              <a:t>пояснення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нової</a:t>
            </a:r>
            <a:r>
              <a:rPr lang="ru-RU" sz="1400" b="1" dirty="0" smtClean="0"/>
              <a:t> теми (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коментуванням</a:t>
            </a:r>
            <a:r>
              <a:rPr lang="ru-RU" sz="1400" b="1" dirty="0" smtClean="0"/>
              <a:t> учителя); урок </a:t>
            </a:r>
            <a:r>
              <a:rPr lang="ru-RU" sz="1400" b="1" dirty="0" smtClean="0"/>
              <a:t>проходить </a:t>
            </a:r>
            <a:r>
              <a:rPr lang="ru-RU" sz="1400" b="1" dirty="0" smtClean="0"/>
              <a:t>у </a:t>
            </a:r>
            <a:r>
              <a:rPr lang="ru-RU" sz="1400" b="1" dirty="0" err="1" smtClean="0"/>
              <a:t>вигляді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шкільної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лекції</a:t>
            </a:r>
            <a:r>
              <a:rPr lang="ru-RU" sz="1400" b="1" dirty="0" smtClean="0"/>
              <a:t>, де </a:t>
            </a:r>
            <a:r>
              <a:rPr lang="ru-RU" sz="1400" b="1" dirty="0" err="1" smtClean="0"/>
              <a:t>учні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тільки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слухають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продивляються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інформацію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екранах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конспектують</a:t>
            </a:r>
            <a:r>
              <a:rPr lang="ru-RU" sz="1400" b="1" dirty="0" smtClean="0"/>
              <a:t>, а </a:t>
            </a:r>
            <a:r>
              <a:rPr lang="ru-RU" sz="1400" b="1" dirty="0" err="1" smtClean="0"/>
              <a:t>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відповідають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запитання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розв’язують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задачі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наведеним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зразком</a:t>
            </a:r>
            <a:r>
              <a:rPr lang="ru-RU" sz="1400" b="1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для </a:t>
            </a:r>
            <a:r>
              <a:rPr lang="ru-RU" sz="1400" b="1" dirty="0" smtClean="0"/>
              <a:t>контролю </a:t>
            </a:r>
            <a:r>
              <a:rPr lang="ru-RU" sz="1400" b="1" dirty="0" err="1" smtClean="0"/>
              <a:t>набутих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теоретичних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знань</a:t>
            </a:r>
            <a:r>
              <a:rPr lang="ru-RU" sz="1400" b="1" dirty="0" smtClean="0"/>
              <a:t>: </a:t>
            </a:r>
            <a:r>
              <a:rPr lang="ru-RU" sz="1400" b="1" dirty="0" err="1" smtClean="0"/>
              <a:t>презентація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містить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запитання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наступною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появою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правильної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відповіді</a:t>
            </a:r>
            <a:r>
              <a:rPr lang="ru-RU" sz="1400" b="1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400" b="1" dirty="0" smtClean="0"/>
              <a:t>  </a:t>
            </a:r>
            <a:r>
              <a:rPr lang="ru-RU" sz="1400" b="1" dirty="0" smtClean="0"/>
              <a:t>для </a:t>
            </a:r>
            <a:r>
              <a:rPr lang="ru-RU" sz="1400" b="1" dirty="0" err="1" smtClean="0"/>
              <a:t>індивідуальних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завдань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сильнішим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учням</a:t>
            </a:r>
            <a:r>
              <a:rPr lang="ru-RU" sz="1400" b="1" dirty="0" smtClean="0"/>
              <a:t>: у </a:t>
            </a:r>
            <a:r>
              <a:rPr lang="ru-RU" sz="1400" b="1" dirty="0" err="1" smtClean="0"/>
              <a:t>позаурочний</a:t>
            </a:r>
            <a:r>
              <a:rPr lang="ru-RU" sz="1400" b="1" dirty="0" smtClean="0"/>
              <a:t> час </a:t>
            </a:r>
            <a:r>
              <a:rPr lang="ru-RU" sz="1400" b="1" dirty="0" err="1" smtClean="0"/>
              <a:t>учень</a:t>
            </a:r>
            <a:r>
              <a:rPr lang="ru-RU" sz="1400" b="1" dirty="0" smtClean="0"/>
              <a:t>, за </a:t>
            </a:r>
            <a:r>
              <a:rPr lang="ru-RU" sz="1400" b="1" dirty="0" err="1" smtClean="0"/>
              <a:t>бажанням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може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підготувати</a:t>
            </a:r>
            <a:r>
              <a:rPr lang="ru-RU" sz="1400" b="1" dirty="0" smtClean="0"/>
              <a:t> (сам </a:t>
            </a:r>
            <a:r>
              <a:rPr lang="ru-RU" sz="1400" b="1" dirty="0" err="1" smtClean="0"/>
              <a:t>або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допомогою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вчителя</a:t>
            </a:r>
            <a:r>
              <a:rPr lang="ru-RU" sz="1400" b="1" dirty="0" smtClean="0"/>
              <a:t>) </a:t>
            </a:r>
            <a:r>
              <a:rPr lang="ru-RU" sz="1400" b="1" dirty="0" err="1" smtClean="0"/>
              <a:t>презентацію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дану</a:t>
            </a:r>
            <a:r>
              <a:rPr lang="ru-RU" sz="1400" b="1" dirty="0" smtClean="0"/>
              <a:t> тему, а </a:t>
            </a:r>
            <a:r>
              <a:rPr lang="ru-RU" sz="1400" b="1" dirty="0" err="1" smtClean="0"/>
              <a:t>потім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уроці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представити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її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іншим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учням</a:t>
            </a:r>
            <a:r>
              <a:rPr lang="ru-RU" sz="1400" b="1" dirty="0" smtClean="0"/>
              <a:t>. </a:t>
            </a:r>
            <a:endParaRPr lang="ru-RU" sz="1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571612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2641587" cy="1981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548462" cy="424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5520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BA0606"/>
                </a:solidFill>
              </a:rPr>
              <a:t>Розвиток</a:t>
            </a:r>
            <a:r>
              <a:rPr lang="ru-RU" sz="2800" dirty="0" smtClean="0">
                <a:solidFill>
                  <a:srgbClr val="BA0606"/>
                </a:solidFill>
              </a:rPr>
              <a:t> </a:t>
            </a:r>
            <a:r>
              <a:rPr lang="ru-RU" sz="2800" dirty="0" err="1" smtClean="0">
                <a:solidFill>
                  <a:srgbClr val="BA0606"/>
                </a:solidFill>
              </a:rPr>
              <a:t>творчих</a:t>
            </a:r>
            <a:r>
              <a:rPr lang="ru-RU" sz="2800" dirty="0" smtClean="0">
                <a:solidFill>
                  <a:srgbClr val="BA0606"/>
                </a:solidFill>
              </a:rPr>
              <a:t> </a:t>
            </a:r>
            <a:r>
              <a:rPr lang="ru-RU" sz="2800" dirty="0" err="1" smtClean="0">
                <a:solidFill>
                  <a:srgbClr val="BA0606"/>
                </a:solidFill>
              </a:rPr>
              <a:t>здібностей</a:t>
            </a:r>
            <a:r>
              <a:rPr lang="ru-RU" sz="2800" dirty="0" smtClean="0">
                <a:solidFill>
                  <a:srgbClr val="BA0606"/>
                </a:solidFill>
              </a:rPr>
              <a:t> </a:t>
            </a:r>
            <a:r>
              <a:rPr lang="ru-RU" sz="2800" dirty="0" err="1" smtClean="0">
                <a:solidFill>
                  <a:srgbClr val="BA0606"/>
                </a:solidFill>
              </a:rPr>
              <a:t>учнів</a:t>
            </a:r>
            <a:endParaRPr lang="ru-RU" sz="2800" dirty="0">
              <a:solidFill>
                <a:srgbClr val="BA060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714488"/>
            <a:ext cx="4143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Для </a:t>
            </a:r>
            <a:r>
              <a:rPr lang="ru-RU" sz="1400" b="1" dirty="0" err="1" smtClean="0"/>
              <a:t>розвитку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творчих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здібностей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засобами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навчального</a:t>
            </a:r>
            <a:r>
              <a:rPr lang="ru-RU" sz="1400" b="1" dirty="0" smtClean="0"/>
              <a:t> предмета </a:t>
            </a:r>
            <a:r>
              <a:rPr lang="ru-RU" sz="1400" b="1" dirty="0" err="1" smtClean="0"/>
              <a:t>важливу</a:t>
            </a:r>
            <a:r>
              <a:rPr lang="ru-RU" sz="1400" b="1" dirty="0" smtClean="0"/>
              <a:t> роль </a:t>
            </a:r>
            <a:r>
              <a:rPr lang="ru-RU" sz="1400" b="1" dirty="0" err="1" smtClean="0"/>
              <a:t>відіграють</a:t>
            </a:r>
            <a:r>
              <a:rPr lang="ru-RU" sz="1400" b="1" dirty="0" smtClean="0"/>
              <a:t>: - </a:t>
            </a:r>
            <a:r>
              <a:rPr lang="ru-RU" sz="1400" b="1" dirty="0" err="1" smtClean="0"/>
              <a:t>зміст</a:t>
            </a:r>
            <a:r>
              <a:rPr lang="ru-RU" sz="1400" b="1" dirty="0" smtClean="0"/>
              <a:t> самого предмета, - структура </a:t>
            </a:r>
            <a:r>
              <a:rPr lang="ru-RU" sz="1400" b="1" dirty="0" err="1" smtClean="0"/>
              <a:t>навчального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матеріалу</a:t>
            </a:r>
            <a:r>
              <a:rPr lang="ru-RU" sz="1400" b="1" dirty="0" smtClean="0"/>
              <a:t>, - </a:t>
            </a:r>
            <a:r>
              <a:rPr lang="ru-RU" sz="1400" b="1" dirty="0" err="1" smtClean="0"/>
              <a:t>методи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форми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викладання</a:t>
            </a:r>
            <a:r>
              <a:rPr lang="ru-RU" sz="1400" b="1" dirty="0" smtClean="0"/>
              <a:t>, - </a:t>
            </a:r>
            <a:r>
              <a:rPr lang="ru-RU" sz="1400" b="1" dirty="0" err="1" smtClean="0"/>
              <a:t>позакласна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позашкільна</a:t>
            </a:r>
            <a:r>
              <a:rPr lang="ru-RU" sz="1400" b="1" dirty="0" smtClean="0"/>
              <a:t> робота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предмета, - </a:t>
            </a:r>
            <a:r>
              <a:rPr lang="ru-RU" sz="1400" b="1" dirty="0" err="1" smtClean="0"/>
              <a:t>врахування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психологічних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вікових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мотиваційних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аспектів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викладання</a:t>
            </a:r>
            <a:r>
              <a:rPr lang="ru-RU" sz="1400" b="1" dirty="0" smtClean="0"/>
              <a:t>. </a:t>
            </a:r>
            <a:endParaRPr lang="ru-RU" sz="1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9"/>
            <a:ext cx="3452839" cy="25896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E:\Левеня1\DSCN1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3357586" cy="25181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3072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BA0606"/>
                </a:solidFill>
              </a:rPr>
              <a:t>Позакласна</a:t>
            </a:r>
            <a:r>
              <a:rPr lang="ru-RU" sz="2800" dirty="0" smtClean="0">
                <a:solidFill>
                  <a:srgbClr val="BA0606"/>
                </a:solidFill>
              </a:rPr>
              <a:t> </a:t>
            </a:r>
            <a:r>
              <a:rPr lang="ru-RU" sz="2800" dirty="0" smtClean="0">
                <a:solidFill>
                  <a:srgbClr val="BA0606"/>
                </a:solidFill>
              </a:rPr>
              <a:t>робота</a:t>
            </a:r>
            <a:endParaRPr lang="ru-RU" sz="2800" dirty="0">
              <a:solidFill>
                <a:srgbClr val="BA060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500438"/>
            <a:ext cx="54292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Слід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зазначити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форми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позакласної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роботи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переносяться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на уроки. </a:t>
            </a:r>
            <a:r>
              <a:rPr lang="ru-RU" sz="1400" b="1" dirty="0" err="1" smtClean="0"/>
              <a:t>Поєднання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класної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позакласної</a:t>
            </a:r>
            <a:r>
              <a:rPr lang="ru-RU" sz="1400" b="1" dirty="0" smtClean="0"/>
              <a:t> форм </a:t>
            </a:r>
            <a:r>
              <a:rPr lang="ru-RU" sz="1400" b="1" dirty="0" err="1" smtClean="0"/>
              <a:t>роботи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збагачує</a:t>
            </a:r>
            <a:r>
              <a:rPr lang="ru-RU" sz="1400" b="1" dirty="0" smtClean="0"/>
              <a:t> урок, </a:t>
            </a:r>
            <a:r>
              <a:rPr lang="ru-RU" sz="1400" b="1" dirty="0" err="1" smtClean="0"/>
              <a:t>наповнює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новим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змістом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підвищує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інтерес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нього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Однією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форм </a:t>
            </a:r>
            <a:r>
              <a:rPr lang="ru-RU" sz="1400" b="1" dirty="0" err="1" smtClean="0"/>
              <a:t>позакласної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роботи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тематичні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вечори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конкурси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веселих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кмітливих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уроки-змагання</a:t>
            </a:r>
            <a:r>
              <a:rPr lang="ru-RU" sz="1400" b="1" dirty="0" smtClean="0"/>
              <a:t>. Вони </a:t>
            </a:r>
            <a:r>
              <a:rPr lang="ru-RU" sz="1400" b="1" dirty="0" err="1" smtClean="0"/>
              <a:t>дають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змогу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поглибити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вивчення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навчального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матеріалу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докладніше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ознайомити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найважливішими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відкриттями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винаходами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ґалузі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фізики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досягненнями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вчених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Тематичні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вечори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сприяють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розширенню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світогляду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розвивають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інтерес</a:t>
            </a:r>
            <a:r>
              <a:rPr lang="ru-RU" sz="1400" b="1" dirty="0" smtClean="0"/>
              <a:t> до науки, </a:t>
            </a:r>
            <a:r>
              <a:rPr lang="ru-RU" sz="1400" b="1" dirty="0" err="1" smtClean="0"/>
              <a:t>уміння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аналізувати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явища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природи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цій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робити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узагальнення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висновки</a:t>
            </a:r>
            <a:r>
              <a:rPr lang="ru-RU" sz="1400" b="1" dirty="0" smtClean="0"/>
              <a:t>. </a:t>
            </a:r>
            <a:endParaRPr lang="ru-RU" sz="1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66702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5"/>
            <a:ext cx="3143272" cy="235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4714884"/>
            <a:ext cx="4643470" cy="1143000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Вишнівчик</a:t>
            </a:r>
            <a:r>
              <a:rPr lang="uk-UA" sz="2800" dirty="0" smtClean="0"/>
              <a:t> 2015</a:t>
            </a:r>
            <a:endParaRPr lang="ru-RU" sz="2800" dirty="0"/>
          </a:p>
        </p:txBody>
      </p:sp>
      <p:pic>
        <p:nvPicPr>
          <p:cNvPr id="10242" name="Picture 2" descr="D:\Документы\Пользователь\Рабочий стол\Бочан\March2520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4071966" cy="2803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AutoShape 4" descr="Картинки по запросу смайлики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D:\Документы\Пользователь\Рабочий стол\Бочан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429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939784"/>
          </a:xfrm>
        </p:spPr>
        <p:txBody>
          <a:bodyPr>
            <a:normAutofit/>
          </a:bodyPr>
          <a:lstStyle/>
          <a:p>
            <a:r>
              <a:rPr lang="uk-UA" sz="3600" dirty="0" err="1" smtClean="0">
                <a:solidFill>
                  <a:srgbClr val="BA0606"/>
                </a:solidFill>
              </a:rPr>
              <a:t>Бочан</a:t>
            </a:r>
            <a:r>
              <a:rPr lang="uk-UA" sz="3600" dirty="0" smtClean="0">
                <a:solidFill>
                  <a:srgbClr val="BA0606"/>
                </a:solidFill>
              </a:rPr>
              <a:t> Уляна Володимирівна</a:t>
            </a:r>
            <a:endParaRPr lang="ru-RU" sz="3600" dirty="0">
              <a:solidFill>
                <a:srgbClr val="BA060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3357562"/>
            <a:ext cx="6286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 err="1" smtClean="0"/>
              <a:t>Освіта</a:t>
            </a:r>
            <a:r>
              <a:rPr lang="ru-RU" b="1" i="1" dirty="0" smtClean="0"/>
              <a:t> –</a:t>
            </a:r>
            <a:r>
              <a:rPr lang="ru-RU" b="1" i="1" dirty="0" err="1" smtClean="0"/>
              <a:t>вища</a:t>
            </a:r>
            <a:r>
              <a:rPr lang="ru-RU" b="1" i="1" dirty="0" smtClean="0"/>
              <a:t>, </a:t>
            </a:r>
            <a:r>
              <a:rPr lang="ru-RU" b="1" i="1" dirty="0" smtClean="0"/>
              <a:t>ЛДУ </a:t>
            </a:r>
            <a:r>
              <a:rPr lang="ru-RU" b="1" i="1" dirty="0" err="1" smtClean="0"/>
              <a:t>ім</a:t>
            </a:r>
            <a:r>
              <a:rPr lang="ru-RU" b="1" i="1" dirty="0" smtClean="0"/>
              <a:t>. </a:t>
            </a:r>
            <a:r>
              <a:rPr lang="ru-RU" b="1" i="1" dirty="0" smtClean="0"/>
              <a:t>І. Франка, </a:t>
            </a:r>
            <a:r>
              <a:rPr lang="ru-RU" b="1" i="1" dirty="0" smtClean="0"/>
              <a:t>(</a:t>
            </a:r>
            <a:r>
              <a:rPr lang="ru-RU" b="1" i="1" dirty="0" smtClean="0"/>
              <a:t>1987-1992)</a:t>
            </a:r>
            <a:endParaRPr lang="ru-RU" dirty="0" smtClean="0"/>
          </a:p>
          <a:p>
            <a:pPr fontAlgn="base"/>
            <a:r>
              <a:rPr lang="ru-RU" b="1" i="1" dirty="0" err="1" smtClean="0"/>
              <a:t>Спеціальність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викладач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фізики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фізик</a:t>
            </a:r>
            <a:endParaRPr lang="ru-RU" dirty="0" smtClean="0"/>
          </a:p>
          <a:p>
            <a:pPr fontAlgn="base"/>
            <a:r>
              <a:rPr lang="ru-RU" b="1" i="1" dirty="0" err="1" smtClean="0"/>
              <a:t>Місце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роботи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Вишнівчицька</a:t>
            </a:r>
            <a:r>
              <a:rPr lang="ru-RU" b="1" i="1" dirty="0" smtClean="0"/>
              <a:t> ЗОШ І-ІІІ </a:t>
            </a:r>
            <a:r>
              <a:rPr lang="ru-RU" b="1" i="1" dirty="0" err="1" smtClean="0"/>
              <a:t>ступенів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Теребовлянського</a:t>
            </a:r>
            <a:r>
              <a:rPr lang="ru-RU" b="1" i="1" dirty="0" smtClean="0"/>
              <a:t> району </a:t>
            </a:r>
            <a:r>
              <a:rPr lang="ru-RU" b="1" i="1" dirty="0" err="1" smtClean="0"/>
              <a:t>Тернопільської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області</a:t>
            </a:r>
            <a:endParaRPr lang="ru-RU" dirty="0" smtClean="0"/>
          </a:p>
          <a:p>
            <a:pPr fontAlgn="base"/>
            <a:r>
              <a:rPr lang="ru-RU" b="1" i="1" dirty="0" smtClean="0"/>
              <a:t>Посада – </a:t>
            </a:r>
            <a:r>
              <a:rPr lang="ru-RU" b="1" i="1" dirty="0" err="1" smtClean="0"/>
              <a:t>вчитель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фізики</a:t>
            </a:r>
            <a:r>
              <a:rPr lang="ru-RU" b="1" i="1" dirty="0" smtClean="0"/>
              <a:t> та </a:t>
            </a:r>
            <a:r>
              <a:rPr lang="ru-RU" b="1" i="1" dirty="0" smtClean="0"/>
              <a:t>математики </a:t>
            </a:r>
            <a:endParaRPr lang="ru-RU" dirty="0" smtClean="0"/>
          </a:p>
          <a:p>
            <a:pPr fontAlgn="base"/>
            <a:r>
              <a:rPr lang="ru-RU" b="1" i="1" dirty="0" err="1" smtClean="0"/>
              <a:t>Педагогічний</a:t>
            </a:r>
            <a:r>
              <a:rPr lang="ru-RU" b="1" i="1" dirty="0" smtClean="0"/>
              <a:t> стаж – </a:t>
            </a:r>
            <a:r>
              <a:rPr lang="ru-RU" b="1" i="1" dirty="0" smtClean="0"/>
              <a:t>22 роки</a:t>
            </a:r>
            <a:endParaRPr lang="ru-RU" dirty="0" smtClean="0"/>
          </a:p>
          <a:p>
            <a:pPr fontAlgn="base"/>
            <a:r>
              <a:rPr lang="ru-RU" b="1" i="1" dirty="0" err="1" smtClean="0"/>
              <a:t>Кваліфікаційна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категорія</a:t>
            </a:r>
            <a:r>
              <a:rPr lang="ru-RU" b="1" i="1" dirty="0" smtClean="0"/>
              <a:t> - – «</a:t>
            </a:r>
            <a:r>
              <a:rPr lang="ru-RU" b="1" i="1" dirty="0" err="1" smtClean="0"/>
              <a:t>спеціаліст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першої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категорії</a:t>
            </a:r>
            <a:r>
              <a:rPr lang="ru-RU" b="1" i="1" dirty="0" smtClean="0"/>
              <a:t>»</a:t>
            </a:r>
            <a:endParaRPr lang="ru-RU" dirty="0" smtClean="0"/>
          </a:p>
          <a:p>
            <a:pPr fontAlgn="base"/>
            <a:r>
              <a:rPr lang="ru-RU" b="1" i="1" dirty="0" err="1" smtClean="0"/>
              <a:t>Останні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курси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підвищення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кваліфікації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вчителів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фізики</a:t>
            </a:r>
            <a:r>
              <a:rPr lang="ru-RU" b="1" i="1" dirty="0" smtClean="0"/>
              <a:t>, математики </a:t>
            </a:r>
            <a:r>
              <a:rPr lang="ru-RU" b="1" i="1" dirty="0" smtClean="0"/>
              <a:t>та </a:t>
            </a:r>
            <a:r>
              <a:rPr lang="ru-RU" b="1" i="1" dirty="0" smtClean="0"/>
              <a:t>ЗВР– 09 листопада 2012 - 23 </a:t>
            </a:r>
            <a:r>
              <a:rPr lang="ru-RU" b="1" i="1" dirty="0" err="1" smtClean="0"/>
              <a:t>січня</a:t>
            </a:r>
            <a:r>
              <a:rPr lang="ru-RU" b="1" i="1" dirty="0" smtClean="0"/>
              <a:t> 2013</a:t>
            </a:r>
            <a:endParaRPr lang="ru-RU" dirty="0"/>
          </a:p>
        </p:txBody>
      </p:sp>
      <p:pic>
        <p:nvPicPr>
          <p:cNvPr id="6148" name="Picture 4" descr="D:\Документы\Пользователь\Рабочий стол\Бочан\20141215_102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71546"/>
            <a:ext cx="2905113" cy="2178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785794"/>
            <a:ext cx="2580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BA0606"/>
                </a:solidFill>
              </a:rPr>
              <a:t>Тема </a:t>
            </a:r>
            <a:r>
              <a:rPr lang="ru-RU" sz="3200" dirty="0" err="1" smtClean="0">
                <a:solidFill>
                  <a:srgbClr val="BA0606"/>
                </a:solidFill>
              </a:rPr>
              <a:t>досвіду</a:t>
            </a:r>
            <a:r>
              <a:rPr lang="ru-RU" sz="3200" dirty="0" smtClean="0">
                <a:solidFill>
                  <a:srgbClr val="BA0606"/>
                </a:solidFill>
              </a:rPr>
              <a:t>:</a:t>
            </a:r>
            <a:endParaRPr lang="ru-RU" sz="3200" dirty="0">
              <a:solidFill>
                <a:srgbClr val="BA0606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57224" y="1500174"/>
            <a:ext cx="5000660" cy="2928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Активізація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розумової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школярів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уроках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фізики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засіб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підвищення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навчальних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4" descr="D:\Документы\Пользователь\Рабочий стол\Бочан\20141215_102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4097">
            <a:off x="4066490" y="3846742"/>
            <a:ext cx="3032340" cy="2274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5" descr="D:\Документы\Пользователь\Рабочий стол\Бочан\20141215_1025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3968">
            <a:off x="5662495" y="1238023"/>
            <a:ext cx="2755515" cy="2066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785794"/>
            <a:ext cx="2633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BA0606"/>
                </a:solidFill>
              </a:rPr>
              <a:t>Мета </a:t>
            </a:r>
            <a:r>
              <a:rPr lang="ru-RU" sz="3200" dirty="0" err="1" smtClean="0">
                <a:solidFill>
                  <a:srgbClr val="BA0606"/>
                </a:solidFill>
              </a:rPr>
              <a:t>досвіду</a:t>
            </a:r>
            <a:r>
              <a:rPr lang="ru-RU" sz="3200" dirty="0" smtClean="0">
                <a:solidFill>
                  <a:srgbClr val="BA0606"/>
                </a:solidFill>
              </a:rPr>
              <a:t>:</a:t>
            </a:r>
            <a:endParaRPr lang="ru-RU" sz="3200" dirty="0">
              <a:solidFill>
                <a:srgbClr val="BA0606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1571612"/>
            <a:ext cx="4286280" cy="37862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Організувати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навчальний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таким чином,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щоб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забезпечити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максимальну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активність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учнів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уроках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фізики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навчати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дітей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аналізувати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систематизувати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застосовувати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життєвих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ситуаціях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стимулювати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учнів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самоосвіти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творчості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2050" name="Picture 2" descr="D:\Документы\Пользователь\Рабочий стол\Бочан\20141215_101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00108"/>
            <a:ext cx="2514581" cy="188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D:\Документы\Пользователь\Рабочий стол\Бочан\20141215_0954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429000"/>
            <a:ext cx="2719909" cy="20399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785794"/>
            <a:ext cx="3621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BA0606"/>
                </a:solidFill>
              </a:rPr>
              <a:t>Основні</a:t>
            </a:r>
            <a:r>
              <a:rPr lang="ru-RU" sz="3200" b="1" dirty="0" smtClean="0">
                <a:solidFill>
                  <a:srgbClr val="BA0606"/>
                </a:solidFill>
              </a:rPr>
              <a:t> </a:t>
            </a:r>
            <a:r>
              <a:rPr lang="ru-RU" sz="3200" b="1" dirty="0" err="1" smtClean="0">
                <a:solidFill>
                  <a:srgbClr val="BA0606"/>
                </a:solidFill>
              </a:rPr>
              <a:t>завдання</a:t>
            </a:r>
            <a:r>
              <a:rPr lang="ru-RU" sz="3200" b="1" dirty="0" smtClean="0">
                <a:solidFill>
                  <a:srgbClr val="BA0606"/>
                </a:solidFill>
              </a:rPr>
              <a:t>:</a:t>
            </a:r>
            <a:endParaRPr lang="ru-RU" sz="3200" dirty="0">
              <a:solidFill>
                <a:srgbClr val="BA0606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1571612"/>
            <a:ext cx="4286280" cy="378621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fontAlgn="base">
              <a:buFont typeface="Wingdings" pitchFamily="2" charset="2"/>
              <a:buChar char="q"/>
            </a:pPr>
            <a:r>
              <a:rPr lang="ru-RU" sz="2400" dirty="0" err="1" smtClean="0"/>
              <a:t>Впроваджувати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компетентнісний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підхід</a:t>
            </a:r>
            <a:r>
              <a:rPr lang="ru-RU" sz="2400" dirty="0" smtClean="0"/>
              <a:t> до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;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err="1" smtClean="0"/>
              <a:t>сформувати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навички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матеріалом</a:t>
            </a:r>
            <a:r>
              <a:rPr lang="ru-RU" sz="2400" dirty="0" smtClean="0"/>
              <a:t>;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err="1" smtClean="0"/>
              <a:t>створювати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;</a:t>
            </a:r>
          </a:p>
          <a:p>
            <a:pPr fontAlgn="base">
              <a:buFont typeface="Wingdings" pitchFamily="2" charset="2"/>
              <a:buChar char="q"/>
            </a:pPr>
            <a:r>
              <a:rPr lang="ru-RU" sz="2400" dirty="0" err="1" smtClean="0"/>
              <a:t>підвищувати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мотивацію</a:t>
            </a:r>
            <a:r>
              <a:rPr lang="ru-RU" sz="2400" dirty="0" smtClean="0"/>
              <a:t> до </a:t>
            </a:r>
            <a:r>
              <a:rPr lang="ru-RU" sz="2400" dirty="0" err="1" smtClean="0"/>
              <a:t>оволодіння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матеріалом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інтерактивних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вправ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візуалізації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D:\Документы\Пользователь\Рабочий стол\Бочан\20141215_094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357562"/>
            <a:ext cx="2855400" cy="2141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2834228" cy="2125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407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BA0606"/>
                </a:solidFill>
              </a:rPr>
              <a:t>Практична </a:t>
            </a:r>
            <a:r>
              <a:rPr lang="ru-RU" sz="2800" b="1" dirty="0" err="1" smtClean="0">
                <a:solidFill>
                  <a:srgbClr val="BA0606"/>
                </a:solidFill>
              </a:rPr>
              <a:t>значущість</a:t>
            </a:r>
            <a:r>
              <a:rPr lang="ru-RU" sz="3200" b="1" dirty="0" smtClean="0">
                <a:solidFill>
                  <a:srgbClr val="BA0606"/>
                </a:solidFill>
              </a:rPr>
              <a:t>:</a:t>
            </a:r>
            <a:endParaRPr lang="ru-RU" sz="3200" dirty="0">
              <a:solidFill>
                <a:srgbClr val="BA0606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1571612"/>
            <a:ext cx="7143800" cy="107157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Максимально  </a:t>
            </a:r>
            <a:r>
              <a:rPr lang="ru-RU" sz="2000" b="1" dirty="0" err="1" smtClean="0"/>
              <a:t>сприяти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психологічному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особистісному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дітей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самовизначення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самореалізації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соціумі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4098" name="Picture 2" descr="D:\Документы\Пользователь\Рабочий стол\Бочан\20141215_103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3429023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Документы\Пользователь\Рабочий стол\Бочан\20141215_11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3548087" cy="2661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Пользователь\Рабочий стол\Бочан\Новый рисунок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603426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6456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BA0606"/>
                </a:solidFill>
              </a:rPr>
              <a:t>Розв'язування</a:t>
            </a:r>
            <a:r>
              <a:rPr lang="ru-RU" sz="2800" dirty="0" smtClean="0">
                <a:solidFill>
                  <a:srgbClr val="BA0606"/>
                </a:solidFill>
              </a:rPr>
              <a:t> задач для </a:t>
            </a:r>
            <a:r>
              <a:rPr lang="ru-RU" sz="2800" dirty="0" err="1" smtClean="0">
                <a:solidFill>
                  <a:srgbClr val="BA0606"/>
                </a:solidFill>
              </a:rPr>
              <a:t>досягнення</a:t>
            </a:r>
            <a:r>
              <a:rPr lang="ru-RU" sz="2800" dirty="0" smtClean="0">
                <a:solidFill>
                  <a:srgbClr val="BA0606"/>
                </a:solidFill>
              </a:rPr>
              <a:t> мети</a:t>
            </a:r>
            <a:endParaRPr lang="ru-RU" sz="2800" dirty="0">
              <a:solidFill>
                <a:srgbClr val="BA0606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1571612"/>
            <a:ext cx="7143800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28737"/>
            <a:ext cx="50006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err="1" smtClean="0"/>
              <a:t>щоб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учень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засвоїв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матеріал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його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потрібно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повторити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повертатись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нього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знову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знову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тільки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тоді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він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відкладається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голові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учня</a:t>
            </a:r>
            <a:r>
              <a:rPr lang="ru-RU" sz="1400" b="1" dirty="0" smtClean="0"/>
              <a:t>» </a:t>
            </a: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r>
              <a:rPr lang="ru-RU" sz="1400" b="1" dirty="0" err="1" smtClean="0"/>
              <a:t>багаторазове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повторення</a:t>
            </a:r>
            <a:r>
              <a:rPr lang="ru-RU" sz="14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b="1" dirty="0" smtClean="0"/>
              <a:t>- </a:t>
            </a:r>
            <a:r>
              <a:rPr lang="ru-RU" sz="1400" b="1" dirty="0" err="1" smtClean="0"/>
              <a:t>виділення</a:t>
            </a:r>
            <a:r>
              <a:rPr lang="ru-RU" sz="1400" b="1" dirty="0" smtClean="0"/>
              <a:t> головного в </a:t>
            </a:r>
            <a:r>
              <a:rPr lang="ru-RU" sz="1400" b="1" dirty="0" err="1" smtClean="0"/>
              <a:t>параграфі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розділі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темі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курсі</a:t>
            </a:r>
            <a:r>
              <a:rPr lang="ru-RU" sz="1400" b="1" dirty="0" smtClean="0"/>
              <a:t>; </a:t>
            </a: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r>
              <a:rPr lang="ru-RU" sz="1400" b="1" dirty="0" err="1" smtClean="0"/>
              <a:t>зв'язок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іншими</a:t>
            </a:r>
            <a:r>
              <a:rPr lang="ru-RU" sz="1400" b="1" dirty="0" smtClean="0"/>
              <a:t> науками,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дає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можливість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інтегрованого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підходу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вивчення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фізики</a:t>
            </a:r>
            <a:r>
              <a:rPr lang="ru-RU" sz="1400" b="1" dirty="0" smtClean="0"/>
              <a:t>; </a:t>
            </a: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- </a:t>
            </a:r>
            <a:r>
              <a:rPr lang="ru-RU" sz="1400" b="1" dirty="0" err="1" smtClean="0"/>
              <a:t>самостійна</a:t>
            </a:r>
            <a:r>
              <a:rPr lang="ru-RU" sz="1400" b="1" dirty="0" smtClean="0"/>
              <a:t> робота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b="1" dirty="0" smtClean="0"/>
              <a:t>- </a:t>
            </a:r>
            <a:r>
              <a:rPr lang="ru-RU" sz="1400" b="1" dirty="0" err="1" smtClean="0"/>
              <a:t>щоденне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опитування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забезпечує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системність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навчанні</a:t>
            </a:r>
            <a:r>
              <a:rPr lang="ru-RU" sz="1400" b="1" dirty="0" smtClean="0"/>
              <a:t>. На кожному </a:t>
            </a:r>
            <a:r>
              <a:rPr lang="ru-RU" sz="1400" b="1" dirty="0" err="1" smtClean="0"/>
              <a:t>уроці</a:t>
            </a:r>
            <a:r>
              <a:rPr lang="ru-RU" sz="1400" b="1" dirty="0" smtClean="0"/>
              <a:t> я спираюсь на </a:t>
            </a:r>
            <a:r>
              <a:rPr lang="ru-RU" sz="1400" b="1" dirty="0" err="1" smtClean="0"/>
              <a:t>такі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складові</a:t>
            </a:r>
            <a:r>
              <a:rPr lang="ru-RU" sz="1400" b="1" dirty="0" smtClean="0"/>
              <a:t>: </a:t>
            </a: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r>
              <a:rPr lang="ru-RU" sz="1400" b="1" dirty="0" err="1" smtClean="0"/>
              <a:t>забезпечення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контакту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класом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кожним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учнем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рівноправних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відносин</a:t>
            </a:r>
            <a:r>
              <a:rPr lang="ru-RU" sz="1400" b="1" dirty="0" smtClean="0"/>
              <a:t>; </a:t>
            </a: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r>
              <a:rPr lang="ru-RU" sz="1400" b="1" dirty="0" err="1" smtClean="0"/>
              <a:t>урахування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індивідуальних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психологічних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особливостей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b="1" dirty="0" smtClean="0"/>
              <a:t>- </a:t>
            </a:r>
            <a:r>
              <a:rPr lang="ru-RU" sz="1400" b="1" dirty="0" err="1" smtClean="0"/>
              <a:t>формування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навичок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користування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фізичною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термінологією</a:t>
            </a:r>
            <a:r>
              <a:rPr lang="ru-RU" sz="1400" b="1" dirty="0" smtClean="0"/>
              <a:t>; </a:t>
            </a: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r>
              <a:rPr lang="ru-RU" sz="1400" b="1" dirty="0" err="1" smtClean="0"/>
              <a:t>організація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пошукової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роботи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спрямованої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формування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творчого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мислення</a:t>
            </a:r>
            <a:r>
              <a:rPr lang="ru-RU" sz="1400" b="1" dirty="0" smtClean="0"/>
              <a:t>; </a:t>
            </a:r>
            <a:endParaRPr lang="ru-RU" sz="1400" b="1" dirty="0" smtClean="0"/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</a:t>
            </a:r>
            <a:r>
              <a:rPr lang="ru-RU" sz="1400" b="1" dirty="0" err="1" smtClean="0"/>
              <a:t>урахування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сучасних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тенденцій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розвитку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фізичної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освіти</a:t>
            </a:r>
            <a:endParaRPr lang="ru-RU" sz="1400" b="1" dirty="0"/>
          </a:p>
        </p:txBody>
      </p:sp>
      <p:pic>
        <p:nvPicPr>
          <p:cNvPr id="5122" name="Picture 2" descr="D:\Документы\Пользователь\Рабочий стол\Бочан\20141215_095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0597">
            <a:off x="5903923" y="1676646"/>
            <a:ext cx="2744006" cy="20580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5177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BA0606"/>
                </a:solidFill>
              </a:rPr>
              <a:t>Розвиток</a:t>
            </a:r>
            <a:r>
              <a:rPr lang="ru-RU" sz="2800" dirty="0" smtClean="0">
                <a:solidFill>
                  <a:srgbClr val="BA0606"/>
                </a:solidFill>
              </a:rPr>
              <a:t> </a:t>
            </a:r>
            <a:r>
              <a:rPr lang="ru-RU" sz="2800" dirty="0" err="1" smtClean="0">
                <a:solidFill>
                  <a:srgbClr val="BA0606"/>
                </a:solidFill>
              </a:rPr>
              <a:t>пізнавального</a:t>
            </a:r>
            <a:r>
              <a:rPr lang="ru-RU" sz="2800" dirty="0" smtClean="0">
                <a:solidFill>
                  <a:srgbClr val="BA0606"/>
                </a:solidFill>
              </a:rPr>
              <a:t> </a:t>
            </a:r>
            <a:r>
              <a:rPr lang="ru-RU" sz="2800" dirty="0" err="1" smtClean="0">
                <a:solidFill>
                  <a:srgbClr val="BA0606"/>
                </a:solidFill>
              </a:rPr>
              <a:t>інтересу</a:t>
            </a:r>
            <a:endParaRPr lang="ru-RU" sz="2800" dirty="0">
              <a:solidFill>
                <a:srgbClr val="BA0606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71538" y="1571612"/>
            <a:ext cx="7143800" cy="407196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400" b="1" dirty="0" err="1" smtClean="0"/>
              <a:t>Вивчення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важливим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засобом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пізнання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всебічного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розвитку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формування</a:t>
            </a:r>
            <a:r>
              <a:rPr lang="ru-RU" sz="1400" b="1" dirty="0" smtClean="0"/>
              <a:t> в них </a:t>
            </a:r>
            <a:r>
              <a:rPr lang="ru-RU" sz="1400" b="1" dirty="0" err="1" smtClean="0"/>
              <a:t>наукового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світогляду</a:t>
            </a:r>
            <a:r>
              <a:rPr lang="ru-RU" sz="1400" b="1" dirty="0" smtClean="0"/>
              <a:t>. Одним </a:t>
            </a:r>
            <a:r>
              <a:rPr lang="ru-RU" sz="1400" b="1" dirty="0" err="1" smtClean="0"/>
              <a:t>із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пріоритетних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завдань</a:t>
            </a:r>
            <a:r>
              <a:rPr lang="ru-RU" sz="1400" b="1" dirty="0" smtClean="0"/>
              <a:t> учителя </a:t>
            </a:r>
            <a:r>
              <a:rPr lang="ru-RU" sz="1400" b="1" dirty="0" err="1" smtClean="0"/>
              <a:t>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реалізація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засобами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фізичної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освіти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ідеї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взаємодії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людини</a:t>
            </a:r>
            <a:r>
              <a:rPr lang="ru-RU" sz="1400" b="1" dirty="0" smtClean="0"/>
              <a:t> – </a:t>
            </a:r>
            <a:r>
              <a:rPr lang="ru-RU" sz="1400" b="1" dirty="0" err="1" smtClean="0"/>
              <a:t>природи</a:t>
            </a:r>
            <a:r>
              <a:rPr lang="ru-RU" sz="1400" b="1" dirty="0" smtClean="0"/>
              <a:t> – </a:t>
            </a:r>
            <a:r>
              <a:rPr lang="ru-RU" sz="1400" b="1" dirty="0" err="1" smtClean="0"/>
              <a:t>суспільства</a:t>
            </a:r>
            <a:r>
              <a:rPr lang="ru-RU" sz="1400" b="1" dirty="0" smtClean="0"/>
              <a:t>, яка </a:t>
            </a:r>
            <a:r>
              <a:rPr lang="ru-RU" sz="1400" b="1" dirty="0" err="1" smtClean="0"/>
              <a:t>характеризується</a:t>
            </a:r>
            <a:r>
              <a:rPr lang="ru-RU" sz="1400" b="1" dirty="0" smtClean="0"/>
              <a:t> такими аспектами</a:t>
            </a:r>
            <a:r>
              <a:rPr lang="ru-RU" sz="14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</a:t>
            </a:r>
            <a:r>
              <a:rPr lang="ru-RU" sz="1400" b="1" dirty="0" smtClean="0"/>
              <a:t>- </a:t>
            </a:r>
            <a:r>
              <a:rPr lang="ru-RU" sz="1400" b="1" dirty="0" err="1" smtClean="0"/>
              <a:t>розкриття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значення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фізичних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методів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формування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наукового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світогляду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сучасної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картини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світу</a:t>
            </a:r>
            <a:r>
              <a:rPr lang="ru-RU" sz="14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-</a:t>
            </a:r>
            <a:r>
              <a:rPr lang="ru-RU" sz="1400" b="1" dirty="0" err="1" smtClean="0"/>
              <a:t>висвітлення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ролі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новітніх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теоретичних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напрацювань</a:t>
            </a:r>
            <a:r>
              <a:rPr lang="ru-RU" sz="1400" b="1" dirty="0" smtClean="0"/>
              <a:t> як </a:t>
            </a:r>
            <a:r>
              <a:rPr lang="ru-RU" sz="1400" b="1" dirty="0" err="1" smtClean="0"/>
              <a:t>наукової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основи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створення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перспективних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практичних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пристроїв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обладнання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сучасного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виробництва</a:t>
            </a:r>
            <a:r>
              <a:rPr lang="ru-RU" sz="1400" b="1" dirty="0" smtClean="0"/>
              <a:t>;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- </a:t>
            </a:r>
            <a:r>
              <a:rPr lang="ru-RU" sz="1400" b="1" dirty="0" err="1" smtClean="0"/>
              <a:t>використання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фізичних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знань</a:t>
            </a:r>
            <a:r>
              <a:rPr lang="ru-RU" sz="1400" b="1" dirty="0" smtClean="0"/>
              <a:t> у </a:t>
            </a:r>
            <a:r>
              <a:rPr lang="ru-RU" sz="1400" b="1" dirty="0" err="1" smtClean="0"/>
              <a:t>суміжних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дисциплінах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демонстрація</a:t>
            </a:r>
            <a:r>
              <a:rPr lang="ru-RU" sz="1400" b="1" dirty="0" smtClean="0"/>
              <a:t> конкретного </a:t>
            </a:r>
            <a:r>
              <a:rPr lang="ru-RU" sz="1400" b="1" dirty="0" err="1" smtClean="0"/>
              <a:t>застосування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фізики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побуті</a:t>
            </a:r>
            <a:r>
              <a:rPr lang="ru-RU" sz="14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</a:t>
            </a:r>
            <a:r>
              <a:rPr lang="ru-RU" sz="1400" b="1" dirty="0" smtClean="0"/>
              <a:t>- </a:t>
            </a:r>
            <a:r>
              <a:rPr lang="ru-RU" sz="1400" b="1" dirty="0" err="1" smtClean="0"/>
              <a:t>пояснення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впливу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розвитку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суспільства</a:t>
            </a:r>
            <a:r>
              <a:rPr lang="ru-RU" sz="1400" b="1" dirty="0" smtClean="0"/>
              <a:t> на стан </a:t>
            </a:r>
            <a:r>
              <a:rPr lang="ru-RU" sz="1400" b="1" dirty="0" err="1" smtClean="0"/>
              <a:t>навколишнього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середовища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зокрема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організми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природні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ресурси</a:t>
            </a:r>
            <a:r>
              <a:rPr lang="ru-RU" sz="1400" b="1" dirty="0" smtClean="0"/>
              <a:t>; </a:t>
            </a:r>
            <a:r>
              <a:rPr lang="ru-RU" sz="1400" b="1" dirty="0" err="1" smtClean="0"/>
              <a:t>формування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екологічної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культури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людини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науково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обґрунтованого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ставлення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природи</a:t>
            </a:r>
            <a:r>
              <a:rPr lang="ru-RU" sz="1400" b="1" dirty="0" smtClean="0"/>
              <a:t> як до </a:t>
            </a:r>
            <a:r>
              <a:rPr lang="ru-RU" sz="1400" b="1" dirty="0" err="1" smtClean="0"/>
              <a:t>вищої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загальнолюдської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цінності</a:t>
            </a:r>
            <a:r>
              <a:rPr lang="ru-RU" sz="14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 </a:t>
            </a:r>
            <a:r>
              <a:rPr lang="ru-RU" sz="1400" b="1" dirty="0" smtClean="0"/>
              <a:t>- </a:t>
            </a:r>
            <a:r>
              <a:rPr lang="ru-RU" sz="1400" b="1" dirty="0" err="1" smtClean="0"/>
              <a:t>озброєння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учнів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лише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практичними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вміннями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допоможуть</a:t>
            </a:r>
            <a:r>
              <a:rPr lang="ru-RU" sz="1400" b="1" dirty="0" smtClean="0"/>
              <a:t> в </a:t>
            </a:r>
            <a:r>
              <a:rPr lang="ru-RU" sz="1400" b="1" dirty="0" err="1" smtClean="0"/>
              <a:t>оволодінні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майбутньої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спеціальності</a:t>
            </a:r>
            <a:r>
              <a:rPr lang="ru-RU" sz="1400" b="1" dirty="0" smtClean="0"/>
              <a:t>, а </a:t>
            </a:r>
            <a:r>
              <a:rPr lang="ru-RU" sz="1400" b="1" dirty="0" err="1" smtClean="0"/>
              <a:t>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засобами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пошуку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використання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інформації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різних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джерел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мотивації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самоосвіти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розвитку</a:t>
            </a:r>
            <a:r>
              <a:rPr lang="ru-RU" sz="1400" b="1" dirty="0" smtClean="0"/>
              <a:t> кругозору, </a:t>
            </a:r>
            <a:r>
              <a:rPr lang="ru-RU" sz="1400" b="1" dirty="0" err="1" smtClean="0"/>
              <a:t>пізнавального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інтересу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інтелектуальних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здібностей</a:t>
            </a:r>
            <a:r>
              <a:rPr lang="ru-RU" sz="1400" b="1" dirty="0" smtClean="0"/>
              <a:t>. В </a:t>
            </a:r>
            <a:r>
              <a:rPr lang="ru-RU" sz="1400" b="1" dirty="0" err="1" smtClean="0"/>
              <a:t>останні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десятиріччя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діяльність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людини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здійснює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величезний</a:t>
            </a:r>
            <a:r>
              <a:rPr lang="ru-RU" sz="1400" b="1" dirty="0" smtClean="0"/>
              <a:t> за </a:t>
            </a:r>
            <a:r>
              <a:rPr lang="ru-RU" sz="1400" b="1" dirty="0" err="1" smtClean="0"/>
              <a:t>мас-штабами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інтенсивністю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вплив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навколишнє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середовище</a:t>
            </a:r>
            <a:r>
              <a:rPr lang="ru-RU" sz="1400" b="1" dirty="0" smtClean="0"/>
              <a:t>.</a:t>
            </a:r>
            <a:r>
              <a:rPr lang="ru-RU" sz="1400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869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Бочан Уляна Володимирівна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Вишнівчик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WinXPProSP3</cp:lastModifiedBy>
  <cp:revision>17</cp:revision>
  <dcterms:created xsi:type="dcterms:W3CDTF">2013-08-20T23:50:31Z</dcterms:created>
  <dcterms:modified xsi:type="dcterms:W3CDTF">2015-03-22T18:08:59Z</dcterms:modified>
</cp:coreProperties>
</file>