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дніпро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десна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припять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775</c:v>
                </c:pt>
              </c:numCache>
            </c:numRef>
          </c:val>
        </c:ser>
        <c:dLbls>
          <c:showVal val="1"/>
        </c:dLbls>
        <c:gapWidth val="75"/>
        <c:axId val="62966400"/>
        <c:axId val="57876864"/>
      </c:barChart>
      <c:catAx>
        <c:axId val="62966400"/>
        <c:scaling>
          <c:orientation val="minMax"/>
        </c:scaling>
        <c:axPos val="b"/>
        <c:numFmt formatCode="General" sourceLinked="1"/>
        <c:majorTickMark val="none"/>
        <c:tickLblPos val="nextTo"/>
        <c:crossAx val="57876864"/>
        <c:crosses val="autoZero"/>
        <c:auto val="1"/>
        <c:lblAlgn val="ctr"/>
        <c:lblOffset val="100"/>
      </c:catAx>
      <c:valAx>
        <c:axId val="57876864"/>
        <c:scaling>
          <c:orientation val="minMax"/>
        </c:scaling>
        <c:axPos val="l"/>
        <c:numFmt formatCode="General" sourceLinked="1"/>
        <c:majorTickMark val="none"/>
        <c:tickLblPos val="nextTo"/>
        <c:crossAx val="6296640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211AECF-023B-4D36-9080-0A19B3C7D2AE}" type="datetimeFigureOut">
              <a:rPr lang="uk-UA" smtClean="0"/>
              <a:pPr/>
              <a:t>03.12.2014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7F2B81-5FC3-4CD4-80A4-A7A6038DC0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НАШІ РІЧКИ</a:t>
            </a:r>
            <a:endParaRPr lang="uk-UA" dirty="0"/>
          </a:p>
        </p:txBody>
      </p:sp>
      <p:sp>
        <p:nvSpPr>
          <p:cNvPr id="6" name="Пі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</a:t>
            </a:r>
            <a:r>
              <a:rPr lang="uk-UA" dirty="0" err="1" smtClean="0"/>
              <a:t>Бендерська</a:t>
            </a:r>
            <a:r>
              <a:rPr lang="uk-UA" dirty="0" smtClean="0"/>
              <a:t> Таня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Береги    річок в км </a:t>
            </a:r>
            <a:endParaRPr lang="uk-UA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sz="2400" i="1" spc="300" dirty="0" smtClean="0">
                <a:solidFill>
                  <a:schemeClr val="tx2">
                    <a:lumMod val="75000"/>
                  </a:schemeClr>
                </a:solidFill>
              </a:rPr>
              <a:t>         Наші     широкі    українські  </a:t>
            </a:r>
            <a:r>
              <a:rPr lang="uk-UA" sz="2400" i="1" spc="300" smtClean="0">
                <a:solidFill>
                  <a:schemeClr val="tx2">
                    <a:lumMod val="75000"/>
                  </a:schemeClr>
                </a:solidFill>
              </a:rPr>
              <a:t>ріки прикрашають        </a:t>
            </a:r>
            <a:r>
              <a:rPr lang="uk-UA" sz="2400" i="1" spc="300" dirty="0" smtClean="0">
                <a:solidFill>
                  <a:schemeClr val="tx2">
                    <a:lumMod val="75000"/>
                  </a:schemeClr>
                </a:solidFill>
              </a:rPr>
              <a:t>нашу       рідну                                                                     неньку молоденьку  </a:t>
            </a:r>
            <a:endParaRPr lang="uk-UA" sz="2400" i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Содержимое 9" descr="6e44e9a65d8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95450" y="2533650"/>
            <a:ext cx="4762500" cy="35718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Розміри в кілометрах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Дніпро і </a:t>
            </a:r>
            <a:r>
              <a:rPr lang="uk-UA" dirty="0" err="1" smtClean="0"/>
              <a:t>десна</a:t>
            </a:r>
            <a:r>
              <a:rPr lang="uk-UA" dirty="0" smtClean="0"/>
              <a:t> як брат і сестра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десна</a:t>
            </a:r>
            <a:endParaRPr lang="uk-UA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 err="1" smtClean="0"/>
              <a:t>дніпро</a:t>
            </a:r>
            <a:endParaRPr lang="uk-UA" dirty="0"/>
          </a:p>
        </p:txBody>
      </p:sp>
      <p:pic>
        <p:nvPicPr>
          <p:cNvPr id="9" name="Содержимое 8" descr="i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85720" y="1785926"/>
            <a:ext cx="4080841" cy="3888431"/>
          </a:xfrm>
        </p:spPr>
      </p:pic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766" y="1785926"/>
            <a:ext cx="4180615" cy="4031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Д</a:t>
            </a:r>
            <a:r>
              <a:rPr lang="uk-UA" sz="3200" dirty="0" smtClean="0"/>
              <a:t>ніпровий міст для </a:t>
            </a:r>
            <a:r>
              <a:rPr lang="uk-UA" sz="4000" dirty="0" smtClean="0"/>
              <a:t> </a:t>
            </a:r>
            <a:r>
              <a:rPr lang="uk-UA" sz="4000" dirty="0" err="1" smtClean="0"/>
              <a:t>у</a:t>
            </a:r>
            <a:r>
              <a:rPr lang="uk-UA" sz="3200" dirty="0" err="1" smtClean="0"/>
              <a:t>країни</a:t>
            </a:r>
            <a:r>
              <a:rPr lang="uk-UA" sz="3200" smtClean="0"/>
              <a:t> гордість</a:t>
            </a:r>
            <a:endParaRPr lang="uk-UA" sz="4000" dirty="0"/>
          </a:p>
        </p:txBody>
      </p:sp>
      <p:pic>
        <p:nvPicPr>
          <p:cNvPr id="2050" name="Picture 2" descr="C:\Users\user\Desktop\247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14488"/>
            <a:ext cx="9143999" cy="5243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36</Words>
  <Application>Microsoft Office PowerPoint</Application>
  <PresentationFormat>Екран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Вишукана</vt:lpstr>
      <vt:lpstr>НАШІ РІЧКИ</vt:lpstr>
      <vt:lpstr>Береги    річок в км </vt:lpstr>
      <vt:lpstr>Розміри в кілометрах</vt:lpstr>
      <vt:lpstr>Дніпро і десна як брат і сестра</vt:lpstr>
      <vt:lpstr>Дніпровий міст для  україни гордість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Діаграма   річок</dc:title>
  <dc:creator>user</dc:creator>
  <cp:lastModifiedBy>school</cp:lastModifiedBy>
  <cp:revision>11</cp:revision>
  <dcterms:created xsi:type="dcterms:W3CDTF">2014-11-30T17:42:05Z</dcterms:created>
  <dcterms:modified xsi:type="dcterms:W3CDTF">2014-12-03T14:34:06Z</dcterms:modified>
</cp:coreProperties>
</file>